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36"/>
  </p:notesMasterIdLst>
  <p:handoutMasterIdLst>
    <p:handoutMasterId r:id="rId37"/>
  </p:handoutMasterIdLst>
  <p:sldIdLst>
    <p:sldId id="362" r:id="rId5"/>
    <p:sldId id="312" r:id="rId6"/>
    <p:sldId id="316" r:id="rId7"/>
    <p:sldId id="360" r:id="rId8"/>
    <p:sldId id="330" r:id="rId9"/>
    <p:sldId id="351" r:id="rId10"/>
    <p:sldId id="361" r:id="rId11"/>
    <p:sldId id="337" r:id="rId12"/>
    <p:sldId id="338" r:id="rId13"/>
    <p:sldId id="352" r:id="rId14"/>
    <p:sldId id="310" r:id="rId15"/>
    <p:sldId id="264" r:id="rId16"/>
    <p:sldId id="339" r:id="rId17"/>
    <p:sldId id="340" r:id="rId18"/>
    <p:sldId id="341" r:id="rId19"/>
    <p:sldId id="342" r:id="rId20"/>
    <p:sldId id="343" r:id="rId21"/>
    <p:sldId id="263" r:id="rId22"/>
    <p:sldId id="344" r:id="rId23"/>
    <p:sldId id="359" r:id="rId24"/>
    <p:sldId id="345" r:id="rId25"/>
    <p:sldId id="346" r:id="rId26"/>
    <p:sldId id="320" r:id="rId27"/>
    <p:sldId id="349" r:id="rId28"/>
    <p:sldId id="350" r:id="rId29"/>
    <p:sldId id="356" r:id="rId30"/>
    <p:sldId id="354" r:id="rId31"/>
    <p:sldId id="355" r:id="rId32"/>
    <p:sldId id="357" r:id="rId33"/>
    <p:sldId id="358" r:id="rId34"/>
    <p:sldId id="33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6F8FB"/>
    <a:srgbClr val="E9EFF5"/>
    <a:srgbClr val="EAEDF4"/>
    <a:srgbClr val="E8EDF4"/>
    <a:srgbClr val="E7EDF4"/>
    <a:srgbClr val="FFFFFF"/>
    <a:srgbClr val="FCE5EF"/>
    <a:srgbClr val="D2EADB"/>
    <a:srgbClr val="DC48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17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-34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522"/>
    </p:cViewPr>
  </p:sorterViewPr>
  <p:notesViewPr>
    <p:cSldViewPr snapToGrid="0">
      <p:cViewPr varScale="1">
        <p:scale>
          <a:sx n="62" d="100"/>
          <a:sy n="62" d="100"/>
        </p:scale>
        <p:origin x="226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Growth</a:t>
            </a:r>
            <a:r>
              <a:rPr lang="en-US" baseline="0" dirty="0"/>
              <a:t> of Different VCS in Past Years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Git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100</c:v>
                </c:pt>
                <c:pt idx="1">
                  <c:v>4000</c:v>
                </c:pt>
                <c:pt idx="2">
                  <c:v>12000</c:v>
                </c:pt>
                <c:pt idx="3">
                  <c:v>23000</c:v>
                </c:pt>
                <c:pt idx="4">
                  <c:v>34000</c:v>
                </c:pt>
                <c:pt idx="5">
                  <c:v>48000</c:v>
                </c:pt>
                <c:pt idx="6">
                  <c:v>58765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8E9-44EB-8968-CB5354148B7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SVN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3000</c:v>
                </c:pt>
                <c:pt idx="1">
                  <c:v>12000</c:v>
                </c:pt>
                <c:pt idx="2">
                  <c:v>14000</c:v>
                </c:pt>
                <c:pt idx="3">
                  <c:v>13000</c:v>
                </c:pt>
                <c:pt idx="4">
                  <c:v>9000</c:v>
                </c:pt>
                <c:pt idx="5">
                  <c:v>6000</c:v>
                </c:pt>
                <c:pt idx="6">
                  <c:v>5000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8E9-44EB-8968-CB5354148B7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Mercurial</c:v>
                </c:pt>
              </c:strCache>
            </c:strRef>
          </c:tx>
          <c:spPr>
            <a:ln w="34925" cap="rnd">
              <a:solidFill>
                <a:schemeClr val="accent5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1000</c:v>
                </c:pt>
                <c:pt idx="1">
                  <c:v>2000</c:v>
                </c:pt>
                <c:pt idx="2">
                  <c:v>7000</c:v>
                </c:pt>
                <c:pt idx="3">
                  <c:v>5000</c:v>
                </c:pt>
                <c:pt idx="4">
                  <c:v>3000</c:v>
                </c:pt>
                <c:pt idx="5">
                  <c:v>2500</c:v>
                </c:pt>
                <c:pt idx="6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8E9-44EB-8968-CB5354148B7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Perforce</c:v>
                </c:pt>
              </c:strCache>
            </c:strRef>
          </c:tx>
          <c:spPr>
            <a:ln w="34925" cap="rnd">
              <a:solidFill>
                <a:schemeClr val="accent1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Sheet1!$E$2:$E$8</c:f>
              <c:numCache>
                <c:formatCode>General</c:formatCode>
                <c:ptCount val="7"/>
                <c:pt idx="0">
                  <c:v>50</c:v>
                </c:pt>
                <c:pt idx="1">
                  <c:v>500</c:v>
                </c:pt>
                <c:pt idx="2">
                  <c:v>2000</c:v>
                </c:pt>
                <c:pt idx="3">
                  <c:v>2200</c:v>
                </c:pt>
                <c:pt idx="4">
                  <c:v>1500</c:v>
                </c:pt>
                <c:pt idx="5">
                  <c:v>1000</c:v>
                </c:pt>
                <c:pt idx="6">
                  <c:v>800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8E9-44EB-8968-CB5354148B7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CVS</c:v>
                </c:pt>
              </c:strCache>
            </c:strRef>
          </c:tx>
          <c:spPr>
            <a:ln w="34925" cap="rnd">
              <a:solidFill>
                <a:schemeClr val="accent3">
                  <a:lumMod val="60000"/>
                </a:schemeClr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Sheet1!$F$2:$F$8</c:f>
              <c:numCache>
                <c:formatCode>General</c:formatCode>
                <c:ptCount val="7"/>
                <c:pt idx="0">
                  <c:v>100</c:v>
                </c:pt>
                <c:pt idx="1">
                  <c:v>1000</c:v>
                </c:pt>
                <c:pt idx="2">
                  <c:v>1700</c:v>
                </c:pt>
                <c:pt idx="3">
                  <c:v>1900</c:v>
                </c:pt>
                <c:pt idx="4">
                  <c:v>1300</c:v>
                </c:pt>
                <c:pt idx="5">
                  <c:v>900</c:v>
                </c:pt>
                <c:pt idx="6">
                  <c:v>750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8E9-44EB-8968-CB5354148B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83115104"/>
        <c:axId val="783116768"/>
      </c:lineChart>
      <c:catAx>
        <c:axId val="783115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6768"/>
        <c:crosses val="autoZero"/>
        <c:auto val="1"/>
        <c:lblAlgn val="ctr"/>
        <c:lblOffset val="100"/>
        <c:noMultiLvlLbl val="0"/>
      </c:catAx>
      <c:valAx>
        <c:axId val="783116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8311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ED7A934-0635-4E76-95FD-43993B1828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A72F8-57B8-4FBF-B54E-88A861E91D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273EFC-B541-4D39-ACAE-B43588005231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A6038-4A3D-4CE4-A3B5-D6E9761212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86FF7-47DD-4A75-85A8-6445E3411E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8FC685-2169-447E-B5F0-6D799AEBC20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2555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0853E1-56A0-44E9-A74E-5E9F6164A239}" type="datetimeFigureOut">
              <a:rPr lang="en-US" smtClean="0"/>
              <a:t>3/12/2022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26890-3464-4466-B789-5BB6DD4ADC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77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26890-3464-4466-B789-5BB6DD4ADC9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9891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18343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857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82569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42596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42808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965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15350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11548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2423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6824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47628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7054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8725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8927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96606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6228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265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18847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02DED-DCF6-428F-92AB-AA8ACCA0B3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724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200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30383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3238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212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0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481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9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0744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3251742-F350-4E0A-882E-44E34E005E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687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32146ED-1740-4E0E-8996-4B5179214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C431250-2534-41F8-915B-18FCC656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" y="2"/>
            <a:ext cx="2134216" cy="2258161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3D7C106-260D-4F16-93A6-3C076C9E6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481312" y="743744"/>
            <a:ext cx="4860256" cy="4589316"/>
            <a:chOff x="1481312" y="743744"/>
            <a:chExt cx="4860256" cy="4589316"/>
          </a:xfrm>
        </p:grpSpPr>
        <p:sp>
          <p:nvSpPr>
            <p:cNvPr id="77" name="Rectangle 76" descr="Tag=AccentColor&#10;Flavor=Light&#10;Target=Fill">
              <a:extLst>
                <a:ext uri="{FF2B5EF4-FFF2-40B4-BE49-F238E27FC236}">
                  <a16:creationId xmlns:a16="http://schemas.microsoft.com/office/drawing/2014/main" id="{CE90353B-4B0C-4677-A170-00AD60175039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78" name="Rectangle 77" descr="Tag=AccentColor&#10;Flavor=Light&#10;Target=Fill">
              <a:extLst>
                <a:ext uri="{FF2B5EF4-FFF2-40B4-BE49-F238E27FC236}">
                  <a16:creationId xmlns:a16="http://schemas.microsoft.com/office/drawing/2014/main" id="{4C70E8BC-9282-41C2-B22A-745DB1C827CF}"/>
                </a:ext>
              </a:extLst>
            </p:cNvPr>
            <p:cNvSpPr/>
            <p:nvPr/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79" name="Rectangle 78">
            <a:extLst>
              <a:ext uri="{FF2B5EF4-FFF2-40B4-BE49-F238E27FC236}">
                <a16:creationId xmlns:a16="http://schemas.microsoft.com/office/drawing/2014/main" id="{BB51E472-8334-4DEB-9D39-8E4FFA92E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79729" y="648365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Title 1">
            <a:extLst>
              <a:ext uri="{FF2B5EF4-FFF2-40B4-BE49-F238E27FC236}">
                <a16:creationId xmlns:a16="http://schemas.microsoft.com/office/drawing/2014/main" id="{CC645776-A980-4F78-8E9D-4EA5572A59C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1269" y="799275"/>
            <a:ext cx="4579668" cy="3028072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1" name="Subtitle 2">
            <a:extLst>
              <a:ext uri="{FF2B5EF4-FFF2-40B4-BE49-F238E27FC236}">
                <a16:creationId xmlns:a16="http://schemas.microsoft.com/office/drawing/2014/main" id="{4F03E6E3-0D95-48FF-BBCC-EA589CD1285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1269" y="3919422"/>
            <a:ext cx="4579668" cy="1166797"/>
          </a:xfrm>
        </p:spPr>
        <p:txBody>
          <a:bodyPr/>
          <a:lstStyle>
            <a:lvl1pPr algn="ctr"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0275C51-172D-4FE9-A45A-D3DAD166B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95E389-C1AA-4243-931C-270FE4BB0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10E7790-D96D-4055-AA95-63C286EC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02612" y="5333060"/>
            <a:ext cx="1589388" cy="1524940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86" name="Graphic 185">
            <a:extLst>
              <a:ext uri="{FF2B5EF4-FFF2-40B4-BE49-F238E27FC236}">
                <a16:creationId xmlns:a16="http://schemas.microsoft.com/office/drawing/2014/main" id="{4E460B18-E051-4152-85D3-76A93C7EA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805475" y="1581418"/>
            <a:ext cx="843746" cy="375828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4B28A43-F583-4902-9997-46A4D316FB8A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BCE79F2-2624-4906-9841-566BD8DDA4AD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AF102FA-9C0A-4844-A187-23CECD95C4AF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C9F252A-1680-4777-BF7D-67B153676A1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D161B24-FE00-4550-AB2C-02C42C60B82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2" name="Oval 91">
            <a:extLst>
              <a:ext uri="{FF2B5EF4-FFF2-40B4-BE49-F238E27FC236}">
                <a16:creationId xmlns:a16="http://schemas.microsoft.com/office/drawing/2014/main" id="{DAD8B4A3-DD6F-428E-9D74-E63865CE7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99364" y="4074364"/>
            <a:ext cx="365125" cy="365125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6" name="Picture Placeholder 2">
            <a:extLst>
              <a:ext uri="{FF2B5EF4-FFF2-40B4-BE49-F238E27FC236}">
                <a16:creationId xmlns:a16="http://schemas.microsoft.com/office/drawing/2014/main" id="{99E7F282-7DB7-4431-A6A3-9E912E06F8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68418" y="1957246"/>
            <a:ext cx="4207947" cy="4207948"/>
          </a:xfrm>
        </p:spPr>
        <p:txBody>
          <a:bodyPr/>
          <a:lstStyle>
            <a:lvl1pPr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540107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2F117D5-7402-40B6-8492-280C24F60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161BA3FA-C408-4DD0-8D01-AD1955F394ED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1D6E8BB-7294-492C-92F6-55ED4E53CFE8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8388000-0440-4364-8913-532DFCCD9C34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3A011FE-8ED6-4045-8217-38BE203C050D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FAABB-1473-4746-A400-F23E5F57BB4B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D7A49F-A1AC-4EB9-9F5F-D56917BFD054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EEB7B70-2392-461B-A28C-EF5E96FA994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C22C2E5-25C3-4B84-ABFF-7E10A7384E59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810E927-C50B-4C1F-BF74-F1A3559B3DE6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23B0F93-803E-467A-92BE-7BEE604727BE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9E1CC9-CDA4-47AD-BE6D-1BCF23A205D0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96F2C24-1974-4A14-BD08-87F28469CFC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A4424CD-BBD4-45CD-B514-589708B8F50B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10615CB-FBDD-424F-8ADD-978583CED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5B7C0E5-3D24-4DFB-A690-9F48FFF835B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91325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93E2773-9306-412E-962B-7E07A98F86E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91325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74AEFB0F-EDEB-4CE7-BF8A-58F8F86FCFF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7484" y="2014538"/>
            <a:ext cx="4307160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94619FC5-B03D-4276-8DBC-914C0A25B45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7484" y="2666318"/>
            <a:ext cx="4307160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0074F3C0-04F3-47D1-A460-C08BEEEF65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758A3ACE-AE1A-4D02-81AA-F028A4949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E96438A-49EF-4161-928A-5483E9D6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E323AC62-66C0-48E7-B7EF-4D2DFBE29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02667A9-FF11-4B3D-8F03-D1CBEC1100E4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2526CF3-68B0-4678-9FF1-C4074D92C0B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8FA80C5-0AF9-4E9E-9258-7928ED4DA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7634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DC69EE-08C2-4573-A383-212F215214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41223" y="5289452"/>
            <a:ext cx="1640977" cy="1568548"/>
            <a:chOff x="3121343" y="4864099"/>
            <a:chExt cx="2085971" cy="1993901"/>
          </a:xfrm>
          <a:solidFill>
            <a:schemeClr val="accent1">
              <a:alpha val="20000"/>
            </a:schemeClr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960DAF1-EA06-48DD-B352-E00071AE6AE5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E04C944-590F-4E8A-93FD-114C635E06B1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94F8F63-5843-4702-B051-4AB52DF7DE31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00F67E0-08A5-41E9-96D4-346BDE562DA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9DAA4-AB34-40EA-B769-E99C70A02712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546AAE8-9480-4504-B6E4-28190AA0C77C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E52E878-0C0B-4CA9-B64D-8775E341FD09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8B443D-5774-4102-9897-9B19780930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166CC2-6EA4-420D-8132-C0188C96A19D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3398B68-EA12-44C5-BEB7-010640A8843C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805BF01E-3423-4868-8B01-6ACF362BE933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2FC972F-3283-4FF2-97B4-1096B8A2F41F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6C02E3-3094-499F-A339-CDF211F40AEC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9" name="Title 1">
            <a:extLst>
              <a:ext uri="{FF2B5EF4-FFF2-40B4-BE49-F238E27FC236}">
                <a16:creationId xmlns:a16="http://schemas.microsoft.com/office/drawing/2014/main" id="{D0C58A35-8A63-4692-8B63-9D9A21D8CC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9" name="Text Placeholder 23">
            <a:extLst>
              <a:ext uri="{FF2B5EF4-FFF2-40B4-BE49-F238E27FC236}">
                <a16:creationId xmlns:a16="http://schemas.microsoft.com/office/drawing/2014/main" id="{6FAB1B98-F750-4639-8CB7-0AE14F2222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4392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48E26416-085F-4E9B-87E9-A089A0F7E2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4392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23">
            <a:extLst>
              <a:ext uri="{FF2B5EF4-FFF2-40B4-BE49-F238E27FC236}">
                <a16:creationId xmlns:a16="http://schemas.microsoft.com/office/drawing/2014/main" id="{3DD7FA1E-4F94-4135-9C82-99F5F4983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56809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25">
            <a:extLst>
              <a:ext uri="{FF2B5EF4-FFF2-40B4-BE49-F238E27FC236}">
                <a16:creationId xmlns:a16="http://schemas.microsoft.com/office/drawing/2014/main" id="{F7AA6B3E-2A7F-4C5B-A703-3DA9812129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56809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23">
            <a:extLst>
              <a:ext uri="{FF2B5EF4-FFF2-40B4-BE49-F238E27FC236}">
                <a16:creationId xmlns:a16="http://schemas.microsoft.com/office/drawing/2014/main" id="{1A83EB8D-ED40-4BAC-80EE-11E74BA5D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9226" y="2014538"/>
            <a:ext cx="3534208" cy="518874"/>
          </a:xfrm>
        </p:spPr>
        <p:txBody>
          <a:bodyPr/>
          <a:lstStyle>
            <a:lvl1pPr>
              <a:buNone/>
              <a:defRPr b="1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25">
            <a:extLst>
              <a:ext uri="{FF2B5EF4-FFF2-40B4-BE49-F238E27FC236}">
                <a16:creationId xmlns:a16="http://schemas.microsoft.com/office/drawing/2014/main" id="{FAA48909-78A3-4225-8248-6AE681C50E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9226" y="2666318"/>
            <a:ext cx="3534208" cy="3295650"/>
          </a:xfrm>
        </p:spPr>
        <p:txBody>
          <a:bodyPr>
            <a:normAutofit/>
          </a:bodyPr>
          <a:lstStyle>
            <a:lvl1pPr>
              <a:buFont typeface="Arial" panose="020B0604020202020204" pitchFamily="34" charset="0"/>
              <a:buChar char="•"/>
              <a:defRPr sz="18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Date Placeholder 178">
            <a:extLst>
              <a:ext uri="{FF2B5EF4-FFF2-40B4-BE49-F238E27FC236}">
                <a16:creationId xmlns:a16="http://schemas.microsoft.com/office/drawing/2014/main" id="{AB1287EA-2C67-487A-8E0D-2B45F7A503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B33A6E73-75FC-4E5B-80C2-C4D6F49ED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77F3BA23-6B20-4DC1-A930-EC3BC07DD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35" name="Graphic 38">
            <a:extLst>
              <a:ext uri="{FF2B5EF4-FFF2-40B4-BE49-F238E27FC236}">
                <a16:creationId xmlns:a16="http://schemas.microsoft.com/office/drawing/2014/main" id="{40939DF5-AC28-4DAD-BBF7-99448C2D5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BCF1BD2-77CD-45E1-B77C-6235C19B544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E22D69D-860B-4567-9CE7-F30E5450A692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6820B48-F149-4E55-A3C5-C6D97DCB0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57970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2CDCAF-CD85-4662-A592-845D42A4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"/>
            <a:ext cx="2232252" cy="2361890"/>
            <a:chOff x="0" y="2"/>
            <a:chExt cx="2232252" cy="2361890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EFCE107D-488B-4994-BA9A-564E57748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CE23D58-D8BD-47F1-8A08-1545434E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2"/>
              <a:ext cx="2232251" cy="2361890"/>
            </a:xfrm>
            <a:custGeom>
              <a:avLst/>
              <a:gdLst>
                <a:gd name="connsiteX0" fmla="*/ 2292284 w 3871489"/>
                <a:gd name="connsiteY0" fmla="*/ 0 h 4096327"/>
                <a:gd name="connsiteX1" fmla="*/ 3500914 w 3871489"/>
                <a:gd name="connsiteY1" fmla="*/ 0 h 4096327"/>
                <a:gd name="connsiteX2" fmla="*/ 3542229 w 3871489"/>
                <a:gd name="connsiteY2" fmla="*/ 68006 h 4096327"/>
                <a:gd name="connsiteX3" fmla="*/ 3871489 w 3871489"/>
                <a:gd name="connsiteY3" fmla="*/ 1368323 h 4096327"/>
                <a:gd name="connsiteX4" fmla="*/ 1143485 w 3871489"/>
                <a:gd name="connsiteY4" fmla="*/ 4096327 h 4096327"/>
                <a:gd name="connsiteX5" fmla="*/ 81633 w 3871489"/>
                <a:gd name="connsiteY5" fmla="*/ 3881944 h 4096327"/>
                <a:gd name="connsiteX6" fmla="*/ 0 w 3871489"/>
                <a:gd name="connsiteY6" fmla="*/ 3842618 h 4096327"/>
                <a:gd name="connsiteX7" fmla="*/ 0 w 3871489"/>
                <a:gd name="connsiteY7" fmla="*/ 2741475 h 4096327"/>
                <a:gd name="connsiteX8" fmla="*/ 6615 w 3871489"/>
                <a:gd name="connsiteY8" fmla="*/ 2747487 h 4096327"/>
                <a:gd name="connsiteX9" fmla="*/ 1143485 w 3871489"/>
                <a:gd name="connsiteY9" fmla="*/ 3155655 h 4096327"/>
                <a:gd name="connsiteX10" fmla="*/ 2930817 w 3871489"/>
                <a:gd name="connsiteY10" fmla="*/ 1368323 h 4096327"/>
                <a:gd name="connsiteX11" fmla="*/ 2407287 w 3871489"/>
                <a:gd name="connsiteY11" fmla="*/ 104524 h 409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71489" h="4096327">
                  <a:moveTo>
                    <a:pt x="2292284" y="0"/>
                  </a:moveTo>
                  <a:lnTo>
                    <a:pt x="3500914" y="0"/>
                  </a:lnTo>
                  <a:lnTo>
                    <a:pt x="3542229" y="68006"/>
                  </a:lnTo>
                  <a:cubicBezTo>
                    <a:pt x="3752213" y="454545"/>
                    <a:pt x="3871489" y="897507"/>
                    <a:pt x="3871489" y="1368323"/>
                  </a:cubicBezTo>
                  <a:cubicBezTo>
                    <a:pt x="3871489" y="2874936"/>
                    <a:pt x="2650098" y="4096327"/>
                    <a:pt x="1143485" y="4096327"/>
                  </a:cubicBezTo>
                  <a:cubicBezTo>
                    <a:pt x="766832" y="4096327"/>
                    <a:pt x="408006" y="4019990"/>
                    <a:pt x="81633" y="3881944"/>
                  </a:cubicBezTo>
                  <a:lnTo>
                    <a:pt x="0" y="3842618"/>
                  </a:lnTo>
                  <a:lnTo>
                    <a:pt x="0" y="2741475"/>
                  </a:lnTo>
                  <a:lnTo>
                    <a:pt x="6615" y="2747487"/>
                  </a:lnTo>
                  <a:cubicBezTo>
                    <a:pt x="315579" y="3002472"/>
                    <a:pt x="711663" y="3155655"/>
                    <a:pt x="1143485" y="3155655"/>
                  </a:cubicBezTo>
                  <a:cubicBezTo>
                    <a:pt x="2130515" y="3155655"/>
                    <a:pt x="2930817" y="2355353"/>
                    <a:pt x="2930817" y="1368323"/>
                  </a:cubicBezTo>
                  <a:cubicBezTo>
                    <a:pt x="2930817" y="874812"/>
                    <a:pt x="2730741" y="427979"/>
                    <a:pt x="2407287" y="104524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80BD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406603D7-A9AD-4936-90DC-D8A2A1F2D2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92656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9DA8193-AE04-4173-B7BB-C770C79E63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732391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EA2796DC-5724-4DF5-8195-1FABE6D8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187FF7-DB6C-4C1A-9548-14E8A3C255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Content</a:t>
            </a:r>
          </a:p>
        </p:txBody>
      </p:sp>
      <p:sp>
        <p:nvSpPr>
          <p:cNvPr id="11" name="Date Placeholder 178">
            <a:extLst>
              <a:ext uri="{FF2B5EF4-FFF2-40B4-BE49-F238E27FC236}">
                <a16:creationId xmlns:a16="http://schemas.microsoft.com/office/drawing/2014/main" id="{B7A60214-A813-4C22-B24B-04F723FF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659DC90E-7284-4051-85CA-D8C21417DF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23487" y="929609"/>
            <a:ext cx="2518114" cy="2518114"/>
          </a:xfrm>
          <a:custGeom>
            <a:avLst/>
            <a:gdLst>
              <a:gd name="connsiteX0" fmla="*/ 1259057 w 2518114"/>
              <a:gd name="connsiteY0" fmla="*/ 0 h 2518114"/>
              <a:gd name="connsiteX1" fmla="*/ 2518114 w 2518114"/>
              <a:gd name="connsiteY1" fmla="*/ 1259057 h 2518114"/>
              <a:gd name="connsiteX2" fmla="*/ 1259057 w 2518114"/>
              <a:gd name="connsiteY2" fmla="*/ 2518114 h 2518114"/>
              <a:gd name="connsiteX3" fmla="*/ 0 w 2518114"/>
              <a:gd name="connsiteY3" fmla="*/ 1259057 h 2518114"/>
              <a:gd name="connsiteX4" fmla="*/ 1259057 w 2518114"/>
              <a:gd name="connsiteY4" fmla="*/ 0 h 2518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399D5A9-622F-4A19-AC14-CE115C15E60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0426" y="86636"/>
            <a:ext cx="2952748" cy="2952748"/>
          </a:xfrm>
          <a:custGeom>
            <a:avLst/>
            <a:gdLst>
              <a:gd name="connsiteX0" fmla="*/ 1476374 w 2952748"/>
              <a:gd name="connsiteY0" fmla="*/ 0 h 2952748"/>
              <a:gd name="connsiteX1" fmla="*/ 2952748 w 2952748"/>
              <a:gd name="connsiteY1" fmla="*/ 1476374 h 2952748"/>
              <a:gd name="connsiteX2" fmla="*/ 1476374 w 2952748"/>
              <a:gd name="connsiteY2" fmla="*/ 2952748 h 2952748"/>
              <a:gd name="connsiteX3" fmla="*/ 0 w 2952748"/>
              <a:gd name="connsiteY3" fmla="*/ 1476374 h 2952748"/>
              <a:gd name="connsiteX4" fmla="*/ 1476374 w 2952748"/>
              <a:gd name="connsiteY4" fmla="*/ 0 h 295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2748" h="2952748">
                <a:moveTo>
                  <a:pt x="1476374" y="0"/>
                </a:moveTo>
                <a:cubicBezTo>
                  <a:pt x="2291753" y="0"/>
                  <a:pt x="2952748" y="660995"/>
                  <a:pt x="2952748" y="1476374"/>
                </a:cubicBezTo>
                <a:cubicBezTo>
                  <a:pt x="2952748" y="2291753"/>
                  <a:pt x="2291753" y="2952748"/>
                  <a:pt x="1476374" y="2952748"/>
                </a:cubicBezTo>
                <a:cubicBezTo>
                  <a:pt x="660995" y="2952748"/>
                  <a:pt x="0" y="2291753"/>
                  <a:pt x="0" y="1476374"/>
                </a:cubicBezTo>
                <a:cubicBezTo>
                  <a:pt x="0" y="660995"/>
                  <a:pt x="660995" y="0"/>
                  <a:pt x="14763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DB95C10-057C-4318-8E35-14CA6421D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051176" y="4803984"/>
            <a:ext cx="2140824" cy="2054016"/>
            <a:chOff x="10051176" y="4803984"/>
            <a:chExt cx="2140824" cy="205401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BE7134B-D795-425D-A988-E8D6CD66E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43741EC-3B24-4CBF-99F9-F7F4944C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051176" y="4803984"/>
              <a:ext cx="2140824" cy="2054016"/>
            </a:xfrm>
            <a:custGeom>
              <a:avLst/>
              <a:gdLst>
                <a:gd name="connsiteX0" fmla="*/ 2473947 w 3432581"/>
                <a:gd name="connsiteY0" fmla="*/ 0 h 3293393"/>
                <a:gd name="connsiteX1" fmla="*/ 3209623 w 3432581"/>
                <a:gd name="connsiteY1" fmla="*/ 111224 h 3293393"/>
                <a:gd name="connsiteX2" fmla="*/ 3432581 w 3432581"/>
                <a:gd name="connsiteY2" fmla="*/ 192828 h 3293393"/>
                <a:gd name="connsiteX3" fmla="*/ 3432581 w 3432581"/>
                <a:gd name="connsiteY3" fmla="*/ 3293393 h 3293393"/>
                <a:gd name="connsiteX4" fmla="*/ 141884 w 3432581"/>
                <a:gd name="connsiteY4" fmla="*/ 3293393 h 3293393"/>
                <a:gd name="connsiteX5" fmla="*/ 111224 w 3432581"/>
                <a:gd name="connsiteY5" fmla="*/ 3209623 h 3293393"/>
                <a:gd name="connsiteX6" fmla="*/ 0 w 3432581"/>
                <a:gd name="connsiteY6" fmla="*/ 2473947 h 3293393"/>
                <a:gd name="connsiteX7" fmla="*/ 2473947 w 3432581"/>
                <a:gd name="connsiteY7" fmla="*/ 0 h 3293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2581" h="3293393">
                  <a:moveTo>
                    <a:pt x="2473947" y="0"/>
                  </a:moveTo>
                  <a:cubicBezTo>
                    <a:pt x="2730133" y="0"/>
                    <a:pt x="2977223" y="38940"/>
                    <a:pt x="3209623" y="111224"/>
                  </a:cubicBezTo>
                  <a:lnTo>
                    <a:pt x="3432581" y="192828"/>
                  </a:lnTo>
                  <a:lnTo>
                    <a:pt x="3432581" y="3293393"/>
                  </a:lnTo>
                  <a:lnTo>
                    <a:pt x="141884" y="3293393"/>
                  </a:lnTo>
                  <a:lnTo>
                    <a:pt x="111224" y="3209623"/>
                  </a:lnTo>
                  <a:cubicBezTo>
                    <a:pt x="38940" y="2977224"/>
                    <a:pt x="0" y="2730133"/>
                    <a:pt x="0" y="2473947"/>
                  </a:cubicBezTo>
                  <a:cubicBezTo>
                    <a:pt x="0" y="1107624"/>
                    <a:pt x="1107624" y="0"/>
                    <a:pt x="2473947" y="0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A981E0B7-6C4A-4ABD-9E79-2CC68B36BAB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82545" y="3175909"/>
            <a:ext cx="3454390" cy="3454390"/>
          </a:xfrm>
          <a:custGeom>
            <a:avLst/>
            <a:gdLst>
              <a:gd name="connsiteX0" fmla="*/ 1727195 w 3454390"/>
              <a:gd name="connsiteY0" fmla="*/ 0 h 3454390"/>
              <a:gd name="connsiteX1" fmla="*/ 3454390 w 3454390"/>
              <a:gd name="connsiteY1" fmla="*/ 1727195 h 3454390"/>
              <a:gd name="connsiteX2" fmla="*/ 1727195 w 3454390"/>
              <a:gd name="connsiteY2" fmla="*/ 3454390 h 3454390"/>
              <a:gd name="connsiteX3" fmla="*/ 0 w 3454390"/>
              <a:gd name="connsiteY3" fmla="*/ 1727195 h 3454390"/>
              <a:gd name="connsiteX4" fmla="*/ 1727195 w 3454390"/>
              <a:gd name="connsiteY4" fmla="*/ 0 h 3454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4390" h="3454390">
                <a:moveTo>
                  <a:pt x="1727195" y="0"/>
                </a:moveTo>
                <a:cubicBezTo>
                  <a:pt x="2681098" y="0"/>
                  <a:pt x="3454390" y="773292"/>
                  <a:pt x="3454390" y="1727195"/>
                </a:cubicBezTo>
                <a:cubicBezTo>
                  <a:pt x="3454390" y="2681098"/>
                  <a:pt x="2681098" y="3454390"/>
                  <a:pt x="1727195" y="3454390"/>
                </a:cubicBezTo>
                <a:cubicBezTo>
                  <a:pt x="773292" y="3454390"/>
                  <a:pt x="0" y="2681098"/>
                  <a:pt x="0" y="1727195"/>
                </a:cubicBezTo>
                <a:cubicBezTo>
                  <a:pt x="0" y="773292"/>
                  <a:pt x="773292" y="0"/>
                  <a:pt x="172719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179">
            <a:extLst>
              <a:ext uri="{FF2B5EF4-FFF2-40B4-BE49-F238E27FC236}">
                <a16:creationId xmlns:a16="http://schemas.microsoft.com/office/drawing/2014/main" id="{4E9FB417-D03A-4615-A2E4-F1D3EF978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2" name="Slide Number Placeholder 180">
            <a:extLst>
              <a:ext uri="{FF2B5EF4-FFF2-40B4-BE49-F238E27FC236}">
                <a16:creationId xmlns:a16="http://schemas.microsoft.com/office/drawing/2014/main" id="{389AD2FD-902A-43AD-8B8C-AABCC05CE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2035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968B4A-D2FD-4982-8334-0183B81B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835096" y="657544"/>
            <a:ext cx="4843727" cy="5534144"/>
            <a:chOff x="1674895" y="1345036"/>
            <a:chExt cx="5428610" cy="421093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43A288F-C28C-4225-9247-AF58A824B944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362DD31-8718-4A1F-966C-96DD1FE1C299}"/>
                </a:ext>
              </a:extLst>
            </p:cNvPr>
            <p:cNvSpPr/>
            <p:nvPr/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14FAF08-7ED8-4FA5-BD29-1D7472D4A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88435" y="401247"/>
            <a:ext cx="4860256" cy="5669873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68ABF40-D991-4FCE-943D-B4F291810C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12297" y="786881"/>
            <a:ext cx="4203323" cy="2927350"/>
          </a:xfrm>
        </p:spPr>
        <p:txBody>
          <a:bodyPr>
            <a:normAutofit/>
          </a:bodyPr>
          <a:lstStyle>
            <a:lvl1pPr algn="ctr">
              <a:defRPr sz="6000" b="1" spc="15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0199C9F-8FAF-4960-9022-506D5D8424D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12297" y="3970527"/>
            <a:ext cx="4203323" cy="1647919"/>
          </a:xfrm>
        </p:spPr>
        <p:txBody>
          <a:bodyPr>
            <a:normAutofit/>
          </a:bodyPr>
          <a:lstStyle>
            <a:lvl1pPr marL="0" algn="ctr">
              <a:buNone/>
              <a:defRPr sz="2400" b="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7" name="Picture Placeholder 25">
            <a:extLst>
              <a:ext uri="{FF2B5EF4-FFF2-40B4-BE49-F238E27FC236}">
                <a16:creationId xmlns:a16="http://schemas.microsoft.com/office/drawing/2014/main" id="{0AAD2801-C4B6-4F9D-8713-2109D15B120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92225" y="1149350"/>
            <a:ext cx="4792663" cy="42275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grpSp>
        <p:nvGrpSpPr>
          <p:cNvPr id="18" name="Graphic 185">
            <a:extLst>
              <a:ext uri="{FF2B5EF4-FFF2-40B4-BE49-F238E27FC236}">
                <a16:creationId xmlns:a16="http://schemas.microsoft.com/office/drawing/2014/main" id="{93CF5D64-69BB-4E77-ADC8-7D645E7AA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220677" y="556563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19D8F1E-2249-41BC-B8BD-4C8F7824B1B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34381D-9229-4B35-A551-0A2EBC5395D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9AAD997-2ABB-43CB-81B3-6508602D44B7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77AF2C8-42E5-4E03-B110-57855A3EA4A0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98E12C-BD74-4556-8CE5-24BDB9B9295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19544747-A258-414B-A18E-FE0D00F027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80C9B95E-5D5F-4B79-BBC6-AA8023F3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4" name="Slide Number Placeholder 10">
            <a:extLst>
              <a:ext uri="{FF2B5EF4-FFF2-40B4-BE49-F238E27FC236}">
                <a16:creationId xmlns:a16="http://schemas.microsoft.com/office/drawing/2014/main" id="{B5FBBF51-B6B9-4243-98A9-DDFADA054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450C42-9A0B-4425-92C2-70FCF7C45734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999C8F0-23CF-43DE-A39C-94B126C6E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31836"/>
            <a:ext cx="1861854" cy="717514"/>
            <a:chOff x="0" y="1580033"/>
            <a:chExt cx="1861854" cy="717514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F9B7492-8A54-4020-83A1-E2AEE57242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58003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9DA5407-EA48-4921-BA3C-71E94101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1976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C95BD4-4EFC-45C6-B985-229FD300B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19255" y="3650586"/>
            <a:ext cx="319941" cy="319941"/>
            <a:chOff x="1126512" y="4357092"/>
            <a:chExt cx="319941" cy="31994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4784AD1-E3D1-4566-9041-95AAA1DA8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147C571-802C-479F-B289-5F5D178E92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26512" y="4357092"/>
              <a:ext cx="319941" cy="319941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015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itle 1">
            <a:extLst>
              <a:ext uri="{FF2B5EF4-FFF2-40B4-BE49-F238E27FC236}">
                <a16:creationId xmlns:a16="http://schemas.microsoft.com/office/drawing/2014/main" id="{BF92C786-F148-4356-BCC8-D4DB6DC8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6784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C8A9357-2526-4109-8861-DCB89A78CA7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26293" y="1554582"/>
            <a:ext cx="3555043" cy="3217333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98" name="Content Placeholder 2">
            <a:extLst>
              <a:ext uri="{FF2B5EF4-FFF2-40B4-BE49-F238E27FC236}">
                <a16:creationId xmlns:a16="http://schemas.microsoft.com/office/drawing/2014/main" id="{F0A93A7F-1937-4643-B9E7-342A8CB87BB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956783" y="1747592"/>
            <a:ext cx="5217173" cy="4351338"/>
          </a:xfrm>
        </p:spPr>
        <p:txBody>
          <a:bodyPr>
            <a:normAutofit/>
          </a:bodyPr>
          <a:lstStyle>
            <a:lvl1pPr>
              <a:buFontTx/>
              <a:buNone/>
              <a:defRPr sz="24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5082B2A-0AFE-456C-9506-A5DAF807F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9959" y="3491269"/>
            <a:ext cx="365021" cy="365021"/>
            <a:chOff x="739959" y="3491269"/>
            <a:chExt cx="365021" cy="365021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1D723022-AE16-42E7-AB92-B0D8FA9619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1A660D0-3253-401B-9F04-DD8E71CC7A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9959" y="3491269"/>
              <a:ext cx="365021" cy="365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D1E36DE-F754-4C67-AEDB-7A4CD5259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96583" y="550047"/>
            <a:ext cx="1910252" cy="709661"/>
            <a:chOff x="496583" y="795582"/>
            <a:chExt cx="1910252" cy="709661"/>
          </a:xfrm>
        </p:grpSpPr>
        <p:grpSp>
          <p:nvGrpSpPr>
            <p:cNvPr id="261" name="Graphic 38">
              <a:extLst>
                <a:ext uri="{FF2B5EF4-FFF2-40B4-BE49-F238E27FC236}">
                  <a16:creationId xmlns:a16="http://schemas.microsoft.com/office/drawing/2014/main" id="{A4AD9011-9DCC-4A0F-BA80-27E6D3D5C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/>
            </a:solidFill>
          </p:grpSpPr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A0221D30-DD4B-4E09-850A-CBBAAA4A051C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3FDF1E24-BE7D-49F6-A5A0-29D2796918E4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64" name="Graphic 38">
              <a:extLst>
                <a:ext uri="{FF2B5EF4-FFF2-40B4-BE49-F238E27FC236}">
                  <a16:creationId xmlns:a16="http://schemas.microsoft.com/office/drawing/2014/main" id="{BBB1AE73-7E55-49A4-8496-2B21B9BAB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496583" y="795582"/>
              <a:ext cx="1910252" cy="709661"/>
              <a:chOff x="2267504" y="2540250"/>
              <a:chExt cx="1990951" cy="739641"/>
            </a:xfrm>
            <a:solidFill>
              <a:schemeClr val="tx1">
                <a:alpha val="60000"/>
              </a:schemeClr>
            </a:solidFill>
          </p:grpSpPr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D8406302-2A06-4B65-834B-079262BAD676}"/>
                  </a:ext>
                </a:extLst>
              </p:cNvPr>
              <p:cNvSpPr/>
              <p:nvPr/>
            </p:nvSpPr>
            <p:spPr>
              <a:xfrm>
                <a:off x="2267504" y="254025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5835 h 286230"/>
                  <a:gd name="connsiteX8" fmla="*/ 255835 w 1990951"/>
                  <a:gd name="connsiteY8" fmla="*/ 0 h 286230"/>
                  <a:gd name="connsiteX9" fmla="*/ 504071 w 1990951"/>
                  <a:gd name="connsiteY9" fmla="*/ 245703 h 286230"/>
                  <a:gd name="connsiteX10" fmla="*/ 749773 w 1990951"/>
                  <a:gd name="connsiteY10" fmla="*/ 0 h 286230"/>
                  <a:gd name="connsiteX11" fmla="*/ 995476 w 1990951"/>
                  <a:gd name="connsiteY11" fmla="*/ 245703 h 286230"/>
                  <a:gd name="connsiteX12" fmla="*/ 1243712 w 1990951"/>
                  <a:gd name="connsiteY12" fmla="*/ 0 h 286230"/>
                  <a:gd name="connsiteX13" fmla="*/ 1489414 w 1990951"/>
                  <a:gd name="connsiteY13" fmla="*/ 245703 h 286230"/>
                  <a:gd name="connsiteX14" fmla="*/ 1735117 w 1990951"/>
                  <a:gd name="connsiteY14" fmla="*/ 0 h 286230"/>
                  <a:gd name="connsiteX15" fmla="*/ 1990952 w 1990951"/>
                  <a:gd name="connsiteY15" fmla="*/ 255835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5835"/>
                    </a:lnTo>
                    <a:lnTo>
                      <a:pt x="255835" y="0"/>
                    </a:lnTo>
                    <a:lnTo>
                      <a:pt x="504071" y="245703"/>
                    </a:lnTo>
                    <a:lnTo>
                      <a:pt x="749773" y="0"/>
                    </a:lnTo>
                    <a:lnTo>
                      <a:pt x="995476" y="245703"/>
                    </a:lnTo>
                    <a:lnTo>
                      <a:pt x="1243712" y="0"/>
                    </a:lnTo>
                    <a:lnTo>
                      <a:pt x="1489414" y="245703"/>
                    </a:lnTo>
                    <a:lnTo>
                      <a:pt x="1735117" y="0"/>
                    </a:lnTo>
                    <a:lnTo>
                      <a:pt x="1990952" y="255835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8756BB86-0FFE-405F-8023-37552370FB06}"/>
                  </a:ext>
                </a:extLst>
              </p:cNvPr>
              <p:cNvSpPr/>
              <p:nvPr/>
            </p:nvSpPr>
            <p:spPr>
              <a:xfrm>
                <a:off x="2267504" y="2993660"/>
                <a:ext cx="1990951" cy="286230"/>
              </a:xfrm>
              <a:custGeom>
                <a:avLst/>
                <a:gdLst>
                  <a:gd name="connsiteX0" fmla="*/ 1489414 w 1990951"/>
                  <a:gd name="connsiteY0" fmla="*/ 286231 h 286230"/>
                  <a:gd name="connsiteX1" fmla="*/ 1243712 w 1990951"/>
                  <a:gd name="connsiteY1" fmla="*/ 40528 h 286230"/>
                  <a:gd name="connsiteX2" fmla="*/ 995476 w 1990951"/>
                  <a:gd name="connsiteY2" fmla="*/ 286231 h 286230"/>
                  <a:gd name="connsiteX3" fmla="*/ 749773 w 1990951"/>
                  <a:gd name="connsiteY3" fmla="*/ 40528 h 286230"/>
                  <a:gd name="connsiteX4" fmla="*/ 504071 w 1990951"/>
                  <a:gd name="connsiteY4" fmla="*/ 286231 h 286230"/>
                  <a:gd name="connsiteX5" fmla="*/ 255835 w 1990951"/>
                  <a:gd name="connsiteY5" fmla="*/ 40528 h 286230"/>
                  <a:gd name="connsiteX6" fmla="*/ 20264 w 1990951"/>
                  <a:gd name="connsiteY6" fmla="*/ 276099 h 286230"/>
                  <a:gd name="connsiteX7" fmla="*/ 0 w 1990951"/>
                  <a:gd name="connsiteY7" fmla="*/ 258368 h 286230"/>
                  <a:gd name="connsiteX8" fmla="*/ 255835 w 1990951"/>
                  <a:gd name="connsiteY8" fmla="*/ 0 h 286230"/>
                  <a:gd name="connsiteX9" fmla="*/ 504071 w 1990951"/>
                  <a:gd name="connsiteY9" fmla="*/ 248236 h 286230"/>
                  <a:gd name="connsiteX10" fmla="*/ 749773 w 1990951"/>
                  <a:gd name="connsiteY10" fmla="*/ 0 h 286230"/>
                  <a:gd name="connsiteX11" fmla="*/ 995476 w 1990951"/>
                  <a:gd name="connsiteY11" fmla="*/ 248236 h 286230"/>
                  <a:gd name="connsiteX12" fmla="*/ 1243712 w 1990951"/>
                  <a:gd name="connsiteY12" fmla="*/ 0 h 286230"/>
                  <a:gd name="connsiteX13" fmla="*/ 1489414 w 1990951"/>
                  <a:gd name="connsiteY13" fmla="*/ 248236 h 286230"/>
                  <a:gd name="connsiteX14" fmla="*/ 1735117 w 1990951"/>
                  <a:gd name="connsiteY14" fmla="*/ 0 h 286230"/>
                  <a:gd name="connsiteX15" fmla="*/ 1990952 w 1990951"/>
                  <a:gd name="connsiteY15" fmla="*/ 258368 h 286230"/>
                  <a:gd name="connsiteX16" fmla="*/ 1973221 w 1990951"/>
                  <a:gd name="connsiteY16" fmla="*/ 276099 h 286230"/>
                  <a:gd name="connsiteX17" fmla="*/ 1735117 w 1990951"/>
                  <a:gd name="connsiteY17" fmla="*/ 40528 h 28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90951" h="286230">
                    <a:moveTo>
                      <a:pt x="1489414" y="286231"/>
                    </a:moveTo>
                    <a:lnTo>
                      <a:pt x="1243712" y="40528"/>
                    </a:lnTo>
                    <a:lnTo>
                      <a:pt x="995476" y="286231"/>
                    </a:lnTo>
                    <a:lnTo>
                      <a:pt x="749773" y="40528"/>
                    </a:lnTo>
                    <a:lnTo>
                      <a:pt x="504071" y="286231"/>
                    </a:lnTo>
                    <a:lnTo>
                      <a:pt x="255835" y="40528"/>
                    </a:lnTo>
                    <a:lnTo>
                      <a:pt x="20264" y="276099"/>
                    </a:lnTo>
                    <a:lnTo>
                      <a:pt x="0" y="258368"/>
                    </a:lnTo>
                    <a:lnTo>
                      <a:pt x="255835" y="0"/>
                    </a:lnTo>
                    <a:lnTo>
                      <a:pt x="504071" y="248236"/>
                    </a:lnTo>
                    <a:lnTo>
                      <a:pt x="749773" y="0"/>
                    </a:lnTo>
                    <a:lnTo>
                      <a:pt x="995476" y="248236"/>
                    </a:lnTo>
                    <a:lnTo>
                      <a:pt x="1243712" y="0"/>
                    </a:lnTo>
                    <a:lnTo>
                      <a:pt x="1489414" y="248236"/>
                    </a:lnTo>
                    <a:lnTo>
                      <a:pt x="1735117" y="0"/>
                    </a:lnTo>
                    <a:lnTo>
                      <a:pt x="1990952" y="258368"/>
                    </a:lnTo>
                    <a:lnTo>
                      <a:pt x="1973221" y="276099"/>
                    </a:lnTo>
                    <a:lnTo>
                      <a:pt x="1735117" y="40528"/>
                    </a:lnTo>
                    <a:close/>
                  </a:path>
                </a:pathLst>
              </a:custGeom>
              <a:grpFill/>
              <a:ln w="253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299" name="Date Placeholder 178">
            <a:extLst>
              <a:ext uri="{FF2B5EF4-FFF2-40B4-BE49-F238E27FC236}">
                <a16:creationId xmlns:a16="http://schemas.microsoft.com/office/drawing/2014/main" id="{82E560EB-BE56-4EED-AE06-F6BBC6A7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00" name="Footer Placeholder 179">
            <a:extLst>
              <a:ext uri="{FF2B5EF4-FFF2-40B4-BE49-F238E27FC236}">
                <a16:creationId xmlns:a16="http://schemas.microsoft.com/office/drawing/2014/main" id="{B8F63808-3D77-44F6-BA39-EBAA7F3A6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01" name="Slide Number Placeholder 180">
            <a:extLst>
              <a:ext uri="{FF2B5EF4-FFF2-40B4-BE49-F238E27FC236}">
                <a16:creationId xmlns:a16="http://schemas.microsoft.com/office/drawing/2014/main" id="{48A1F651-8B76-426E-B2A3-79B5E5887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88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5F21EE69-A1CB-4D3C-A300-F309A781E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907" y="282800"/>
            <a:ext cx="5217172" cy="1288673"/>
          </a:xfrm>
        </p:spPr>
        <p:txBody>
          <a:bodyPr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4201678-5DBC-491F-AA38-F3DF166C36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38906" y="1715151"/>
            <a:ext cx="5217173" cy="43513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800"/>
            </a:lvl1pPr>
          </a:lstStyle>
          <a:p>
            <a:pPr>
              <a:lnSpc>
                <a:spcPct val="130000"/>
              </a:lnSpc>
            </a:pPr>
            <a:r>
              <a:rPr lang="en-US" dirty="0"/>
              <a:t>Click to add text</a:t>
            </a:r>
          </a:p>
        </p:txBody>
      </p:sp>
      <p:sp>
        <p:nvSpPr>
          <p:cNvPr id="368" name="Picture Placeholder 370">
            <a:extLst>
              <a:ext uri="{FF2B5EF4-FFF2-40B4-BE49-F238E27FC236}">
                <a16:creationId xmlns:a16="http://schemas.microsoft.com/office/drawing/2014/main" id="{669561A4-DF87-4818-9B88-D1EF83F03B9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5389" y="322503"/>
            <a:ext cx="4114800" cy="2931037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69" name="Picture Placeholder 372">
            <a:extLst>
              <a:ext uri="{FF2B5EF4-FFF2-40B4-BE49-F238E27FC236}">
                <a16:creationId xmlns:a16="http://schemas.microsoft.com/office/drawing/2014/main" id="{FFEE5DD2-649D-41DC-9898-8730D76FDB9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235389" y="3370011"/>
            <a:ext cx="4114799" cy="2931036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85" name="Date Placeholder 384">
            <a:extLst>
              <a:ext uri="{FF2B5EF4-FFF2-40B4-BE49-F238E27FC236}">
                <a16:creationId xmlns:a16="http://schemas.microsoft.com/office/drawing/2014/main" id="{7B72116B-F388-4C73-BC4A-D8292B5DA7E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386" name="Footer Placeholder 385">
            <a:extLst>
              <a:ext uri="{FF2B5EF4-FFF2-40B4-BE49-F238E27FC236}">
                <a16:creationId xmlns:a16="http://schemas.microsoft.com/office/drawing/2014/main" id="{C072D4A9-194F-4843-B39B-6C34A5D2F2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387" name="Slide Number Placeholder 386">
            <a:extLst>
              <a:ext uri="{FF2B5EF4-FFF2-40B4-BE49-F238E27FC236}">
                <a16:creationId xmlns:a16="http://schemas.microsoft.com/office/drawing/2014/main" id="{7827E1CE-788E-4245-B60E-D39AFA59148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9" name="Graphic 190">
            <a:extLst>
              <a:ext uri="{FF2B5EF4-FFF2-40B4-BE49-F238E27FC236}">
                <a16:creationId xmlns:a16="http://schemas.microsoft.com/office/drawing/2014/main" id="{06F4FBF1-A331-46A0-BDC5-7CEDEA62E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56620" y="736826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E637E45-FDA6-4FDD-96BD-4728E6FEF3C5}"/>
                </a:ext>
              </a:extLst>
            </p:cNvPr>
            <p:cNvSpPr/>
            <p:nvPr/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CE57ED-0E56-4B8D-BFC4-44C434AB2F54}"/>
                </a:ext>
              </a:extLst>
            </p:cNvPr>
            <p:cNvSpPr/>
            <p:nvPr/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B131DC-4B42-4E21-8EE4-FCF7D6602B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85765" y="619275"/>
            <a:ext cx="932200" cy="932200"/>
            <a:chOff x="10791258" y="619275"/>
            <a:chExt cx="932200" cy="932200"/>
          </a:xfrm>
        </p:grpSpPr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D826499E-185F-4853-8982-212973714079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Graphic 212">
              <a:extLst>
                <a:ext uri="{FF2B5EF4-FFF2-40B4-BE49-F238E27FC236}">
                  <a16:creationId xmlns:a16="http://schemas.microsoft.com/office/drawing/2014/main" id="{4B93A407-DCC0-4287-A189-DAFDA6CE5D81}"/>
                </a:ext>
              </a:extLst>
            </p:cNvPr>
            <p:cNvSpPr/>
            <p:nvPr/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B628FE6-4C4F-49A8-9B42-67396AB1B1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631201" y="4961088"/>
            <a:ext cx="1152011" cy="1152022"/>
            <a:chOff x="10154386" y="4452483"/>
            <a:chExt cx="1443404" cy="1443418"/>
          </a:xfrm>
          <a:solidFill>
            <a:schemeClr val="tx1"/>
          </a:solidFill>
        </p:grpSpPr>
        <p:grpSp>
          <p:nvGrpSpPr>
            <p:cNvPr id="16" name="Graphic 4">
              <a:extLst>
                <a:ext uri="{FF2B5EF4-FFF2-40B4-BE49-F238E27FC236}">
                  <a16:creationId xmlns:a16="http://schemas.microsoft.com/office/drawing/2014/main" id="{31A752B8-0B61-4973-8AE2-32B13026F5D0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B0C923D-2B15-4591-91AF-7076EB2D39DF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67576B0-A9FB-4DBF-AAB2-BC4FE937A4D4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78EDA74C-F639-4A1A-AF63-97CE1722791F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47349CA4-9AF7-4B7C-B97D-32FCC9A753C0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DBBF3B76-9FD5-449B-9E6D-B2AE17BCC28F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E83A7097-449B-446C-9207-5C00FAB2EE58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E8BCF978-C1B0-4C0E-885B-67F829DF35F5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5F8A090D-EE01-4AE0-9B9D-A052A136192E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F4973935-CD40-43B9-85EE-A0891CDFDFB7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09BF59A1-43BA-4CAA-B07E-0753B83A0711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F7F71212-DEF7-4416-8DD0-706B9D618165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61491CF5-2443-474B-83A8-EED5E8ABCCEB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7A1D052A-A011-4CC1-9757-2742CF613DDE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15DD3330-9838-49F4-9837-D557F3577937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085E7E4A-1EBD-4D0A-89D3-0E91CE94BB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98509262-3560-484E-B2A3-65F83E2AFF4B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82C01EF0-EFE1-4857-9C0F-983EF16648B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B35C6DB3-278C-4B06-AEE3-44D85C12E1AE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13D90D10-B54E-4E2F-B5C7-3F4F5AA85C5C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CF88EFC-8669-4711-B4D8-18F82A71520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1C7E26B7-A2C7-4069-94EE-F81FBFCC4F88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45992884-B014-448F-B303-A6346A877A4E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CE046B60-49AE-4A06-93E1-022974B3A738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48BEAE27-271C-428D-B5EF-F87F7359F6F0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A5A27244-274D-4D7E-A8D4-73F2256E8BA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15FC6F33-B59A-4CCB-A310-45A01574AAD8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58C7C55E-C35B-401E-9068-C22F2EE68C87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4B71E863-1694-4370-85E9-A4DC7C544C30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B6F72D1A-6378-49EA-83B7-3EF500030604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7D8F79E4-2781-44A0-A4FB-9F34DDD998C9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12401E9-7F6C-44FD-BFDB-6AB513E34F13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70EF4569-106C-4743-8A96-58E8F8914E44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A8672656-3AB6-45FA-9178-6EEA584AC60F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3BE34346-DF8F-40ED-9960-375A6B408972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D2F41219-5DFE-4991-8A7E-D81EC1C2B5EE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631B6AB5-7C4A-4437-A6BF-C6A236896589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897203B5-EF0D-4F4C-A4B6-B5582F7D6A7E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F7733105-9EB9-4EF2-8F40-6AD21A844C7D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E63EBB4B-F5A7-4554-A0C3-AED6ACAE8C3F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CCC74397-5624-4735-BE79-E16C6A12912A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A9A30123-68A7-4CAF-ACA1-E089D30CE5F5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341E089E-6C28-47B4-8F8D-DC7B2964BFDE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60C3E376-3FA2-4F28-8E26-5126E54F2D37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4452E443-8362-453F-8594-E2C5D05D3398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C2043C4D-27CC-45D6-9A62-966A77DD5812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2D98196-D099-495E-A828-A073967D67FB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68586E33-BCEF-4B0E-95AC-B1E8EA25C65D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D088D3EB-C95E-441B-8F56-F04DDB19F1B6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635A3D28-BCDB-445F-800B-8DE8585F6A30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49C1D7F6-B9CD-46FF-9058-CD4E3DC2EC5C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942B8B8-7819-434C-902E-8BF793967CF2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CDF6FF28-FCCB-4FD3-B5EC-8F9E3F4A1F0B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36634934-EC58-49CF-8AF5-0D1AD757663A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2A938075-EEBB-426F-AAEF-8DB877F1BF9F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9CF2395A-C8FA-4CE0-BADE-AD9620DCAC97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724C8CBB-AE30-4BDE-9609-6AD9DC4F1A8E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75077D00-21A4-4EA4-A836-2E6F377DC283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FE1D84B-3E9B-4355-AB70-29BD0813469B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7E91096F-72A7-40D5-8D94-E473A526218C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0EB75445-3187-4401-86FD-A85FA620C85F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D95CA2E-E941-4D26-B91B-7CDAE8112AC0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8A8CFFAC-749B-484A-8C17-634131D9C095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3125F4A7-EAFB-49D2-848F-8D0C044BE27B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B9B9B3BB-4B8E-4C75-96EA-4C2048C6F232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9017FF82-4E07-4642-AD9E-BB96D42BD639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6B1971AE-14DC-4045-882C-6B2E0CE3B16B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AA8CD457-0651-4ECC-81C7-C21EE779EDDA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5833210-69A5-47FF-8EA9-99D9E28B8D6D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C04C7A32-9FAA-4F63-9C56-4924343522E5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49DC777D-C77C-4470-B4AF-C884887B0C9C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158BF1D0-C876-400E-A139-5CE34D9B7581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12B92D7A-51EB-488C-8B4A-2DA48105CA0C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36F35362-EC6C-4B99-8EA0-B2E5F7E57544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E198CDFA-E8E4-4AB8-8152-70D0A9901701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0A6E867E-E4D5-4962-B1E3-40C1EBAD4540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0E476FD-96DE-446C-867F-9D329645237F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A4B1DEE-9DE5-44FA-999C-35FC48FFD87B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B0466F5E-3E96-4F81-8A0D-03BE09971D09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7F10273E-D499-4A93-806B-29552CFEAB94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9F109E66-58F5-49F9-A8FA-C2C6B9D3314D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BEFEAFE3-481D-4BD8-8E0E-FD2D6514759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4D9F94D2-04D5-4055-ABB3-12E2D54D9168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8DF12218-DA8B-4C9D-AC25-6E4EB9E5157A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EBFC3D4-98BB-45EA-B787-42AD1392C199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B012490F-C6CB-4B2B-ACEE-164410E430AA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8A0CEBF-7017-4AE8-B110-4FB98A0931A1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FB90B3C-B2E2-41FC-852F-20935BD58D3F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AD216D02-05DA-4573-8119-B89DD39D163C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AD95CA3-812D-4706-A483-37C60CEFCF96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ED7350CE-E616-42AC-8E07-41E9A7A07CA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87A359AE-1FD7-4EC0-9759-55B2173A6EFD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97A88E14-719D-4D47-A0A1-80D6780E8EED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D16E2313-CE29-4A31-AC81-790178F4746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1D1C4F29-D833-4964-B939-3B727AE1EA41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4AAC2964-5640-4A4F-AF95-C44533263206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234E3EAE-3024-4122-B3C9-D19EF89411B2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28FD952A-B49E-4AFD-BE46-A826C893BA2B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A8F11D09-106F-4800-8537-1511F52735A8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628B2A9C-BF81-4C2A-A82F-094822D91962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67DB4930-228B-47AF-AAF7-1BF8F1B48A13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C000D14-C33C-4ABC-8859-916548DDFFB4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EFD3C8C8-BB59-449C-B55E-01F014FF2BD1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F67091D2-B1F6-4D9C-BE4A-EE3988A464AF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E696DB2D-BF32-49CF-A3D0-B5BCFFFC3A7C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DA9DFC77-4503-4E27-81F8-4EC423EE7F26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9750606-8257-49A8-BAC6-8AF5245F225F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1FAF9961-6FEB-4F37-AA12-4123C2F348CF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ECEB85EF-07A3-4915-972B-41652BD77A0A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70E3C169-E198-408B-8C0B-6D107638EEA4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55D2648-69AF-4F06-B4E2-ED7EB64562C0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08EE613-DBD4-40A5-B2FC-FFE52B379596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5CF13D94-C51E-4F0C-93ED-89C74D5967D4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02372BC-9E3F-430B-9E13-B750B7548287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5CC5A4DF-827D-4F25-A560-89C50AFC96F9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C664ED74-3F99-4CD6-9B08-8C66D3C2384C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A366A050-ABC8-404E-9D19-88C1BFD746AD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E54F9189-EFA8-450C-9A79-2642C2815DC1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83474EF4-3910-4D27-8CE9-6B0571690FB0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07AF992F-ECBF-4DC7-AAD7-C89A905F51C3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8DF44771-0BBE-4ABF-A1A0-4F21168E9496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A83A06AC-4FF7-4E63-8018-3EC97686E21C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CF2D1DA8-92C8-41E9-B8CA-AA39868CBF09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CE7EB8CC-07A4-47A7-928A-8984C4706850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DD8F57F4-0054-4907-A5A4-FEA9B509AD36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60ED5BA9-E036-40AE-A6CC-0DECB39D5A46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0FD10507-E725-4668-A9B2-F1C23A57A161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D1C0A19B-7E91-4068-9AA4-14FA512E22BD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280850D2-6E89-4131-9FB7-A009F965BDEB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9FE1F233-525B-490D-92CE-E84B86136916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7181D01C-96B5-44C1-A386-30CE0F738E0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E2B633A1-C30D-4403-AC8F-43AC6B9B7EA1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6A8ADFAF-7B99-4AF5-8AD0-6F6396B1E2AC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BF24EED6-9FF6-4D3B-B888-7C128BA748FD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6120BD91-6B39-4427-90EE-7F3AA46700A4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9BA16F9-242B-4140-BC3F-17E348414733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814ACF54-DEC1-429C-85FA-022FE7302222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8E30803D-601A-44AA-8D2C-F89DB4ADF487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4E6EEE87-0C42-4413-8EA5-706C464D32B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0832DF18-6AAF-4499-8D30-5A79B18EC003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4AD66F08-011B-4A20-B1E5-D3A9A35AA4EB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BD23BB3-08F2-47BC-B141-4E6ED9492AA2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B3CE711A-2069-42C1-98C4-4508B5943F6A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26B8F21B-C222-4784-8D4C-7D5D24EA1F38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58C4C653-04CF-45EA-92F4-3B76B0AA9719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755FD61D-1008-46FD-86B1-4F633814A453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A3DBC891-2610-4AC1-B1D3-806E504EF435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4D9F77CB-AC06-45E2-B791-BA0A7FC6A6C5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9006458F-4478-468F-ADDA-3A1A260F2798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366818E9-6C2E-4220-8542-BD64F8B7EE81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BD7BF3C8-FAD3-44BA-A91A-7FCE6DCE83E9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A675950D-FE3F-4100-8304-02525FC59CA4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67959628-A9E4-4868-B5C4-02A208D9EABC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ECC7F1-0F45-486A-A990-EB276BB3384F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1245F143-DC77-4399-A4A7-A1F3B391803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475F08F8-55E9-4206-9AAE-E916FC31406E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B161936D-1B88-4DE0-9773-06D8E71E803C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D9EA60CC-AC1F-49D4-94B1-48FD127B43A7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56AE36DF-ED72-4751-A123-9AD7BA0CEEE0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856DA2E5-CBAE-4B4F-A30B-DFC1EE9B592C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E60101A-81EF-48E2-B67D-EB8847278D98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623BF631-A52C-4AAD-B012-1FD678A1F657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3BA8C092-E3E4-4EA7-A73A-3BB13B493E2D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E4D5F4C5-FFAD-41D1-9E66-8DEA9AE3C68A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1B80E2AD-D598-4076-9A70-3FF60D761AAE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1E139F40-06E7-4E2F-A479-392BC2D27152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57B33B74-723F-44E4-8CF7-F68B6BBEE243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3300C380-880A-440E-AD73-941A859A69BF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8649CE7C-4F6C-4C19-9A37-881B022144B8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88A320C2-A1D9-4FC0-89CA-B951E12B32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aphic 4">
              <a:extLst>
                <a:ext uri="{FF2B5EF4-FFF2-40B4-BE49-F238E27FC236}">
                  <a16:creationId xmlns:a16="http://schemas.microsoft.com/office/drawing/2014/main" id="{723EE676-95B0-40B5-BB3B-183555D2F1A1}"/>
                </a:ext>
              </a:extLst>
            </p:cNvPr>
            <p:cNvGrpSpPr/>
            <p:nvPr/>
          </p:nvGrpSpPr>
          <p:grpSpPr>
            <a:xfrm>
              <a:off x="10154386" y="4452483"/>
              <a:ext cx="1443404" cy="1443418"/>
              <a:chOff x="5734037" y="3067039"/>
              <a:chExt cx="724483" cy="724489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3EE9E24-328D-4967-A7D6-9AD696D5C918}"/>
                  </a:ext>
                </a:extLst>
              </p:cNvPr>
              <p:cNvSpPr/>
              <p:nvPr/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F066982-3E06-46AC-8C85-3AA30F5EFDB9}"/>
                  </a:ext>
                </a:extLst>
              </p:cNvPr>
              <p:cNvSpPr/>
              <p:nvPr/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E699AAE6-74C2-4138-8B31-465764562509}"/>
                  </a:ext>
                </a:extLst>
              </p:cNvPr>
              <p:cNvSpPr/>
              <p:nvPr/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2FB875D4-122F-435D-8C34-5FA4B0BBE089}"/>
                  </a:ext>
                </a:extLst>
              </p:cNvPr>
              <p:cNvSpPr/>
              <p:nvPr/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A1E1023F-42A9-42FC-86FB-4730DD3158D0}"/>
                  </a:ext>
                </a:extLst>
              </p:cNvPr>
              <p:cNvSpPr/>
              <p:nvPr/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19FA068-A7DA-424C-81C0-CCA59AFF2910}"/>
                  </a:ext>
                </a:extLst>
              </p:cNvPr>
              <p:cNvSpPr/>
              <p:nvPr/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76050C48-FA99-47E4-9729-B386AD54EA47}"/>
                  </a:ext>
                </a:extLst>
              </p:cNvPr>
              <p:cNvSpPr/>
              <p:nvPr/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A327ECE9-CE51-4C29-9AFB-D740BC96774A}"/>
                  </a:ext>
                </a:extLst>
              </p:cNvPr>
              <p:cNvSpPr/>
              <p:nvPr/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3314F941-FE16-4684-AD11-40031407E28F}"/>
                  </a:ext>
                </a:extLst>
              </p:cNvPr>
              <p:cNvSpPr/>
              <p:nvPr/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12ED5B2-85E7-4C0F-911D-84166633F6CF}"/>
                  </a:ext>
                </a:extLst>
              </p:cNvPr>
              <p:cNvSpPr/>
              <p:nvPr/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E16B5A61-8CFF-4FDF-9B21-09C8297A4DAB}"/>
                  </a:ext>
                </a:extLst>
              </p:cNvPr>
              <p:cNvSpPr/>
              <p:nvPr/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CE0A8595-93E1-4499-86A8-9B43B07C11D1}"/>
                  </a:ext>
                </a:extLst>
              </p:cNvPr>
              <p:cNvSpPr/>
              <p:nvPr/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C380735-19C3-47FA-978D-3E9904679374}"/>
                  </a:ext>
                </a:extLst>
              </p:cNvPr>
              <p:cNvSpPr/>
              <p:nvPr/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CA6B2F2B-1750-4093-AD58-D2AA9CF8266F}"/>
                  </a:ext>
                </a:extLst>
              </p:cNvPr>
              <p:cNvSpPr/>
              <p:nvPr/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B32A52B-3F30-43A0-88FD-9AB3DD78B034}"/>
                  </a:ext>
                </a:extLst>
              </p:cNvPr>
              <p:cNvSpPr/>
              <p:nvPr/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94B2563-F4BE-4780-ABE8-8359DBB2371F}"/>
                  </a:ext>
                </a:extLst>
              </p:cNvPr>
              <p:cNvSpPr/>
              <p:nvPr/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72DFDDB-1231-49CA-84CA-E4BE438A3182}"/>
                  </a:ext>
                </a:extLst>
              </p:cNvPr>
              <p:cNvSpPr/>
              <p:nvPr/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930DEA24-357A-4CE2-A894-9CC59149E6BB}"/>
                  </a:ext>
                </a:extLst>
              </p:cNvPr>
              <p:cNvSpPr/>
              <p:nvPr/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5334C62D-A806-464B-86FF-63BA4B4B7DB0}"/>
                  </a:ext>
                </a:extLst>
              </p:cNvPr>
              <p:cNvSpPr/>
              <p:nvPr/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DC0AE61D-5513-4496-AF95-4F1FA2D368B3}"/>
                  </a:ext>
                </a:extLst>
              </p:cNvPr>
              <p:cNvSpPr/>
              <p:nvPr/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D604D00-5107-4CA5-8461-DBF2520C1636}"/>
                  </a:ext>
                </a:extLst>
              </p:cNvPr>
              <p:cNvSpPr/>
              <p:nvPr/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BF1B949-6E40-46C3-BCE9-DA2A24C5D2AF}"/>
                  </a:ext>
                </a:extLst>
              </p:cNvPr>
              <p:cNvSpPr/>
              <p:nvPr/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C0D9DE4-3D59-4B4F-8054-99080988D424}"/>
                  </a:ext>
                </a:extLst>
              </p:cNvPr>
              <p:cNvSpPr/>
              <p:nvPr/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DF2EC95B-927F-4B94-B878-CD68D0DC4E24}"/>
                  </a:ext>
                </a:extLst>
              </p:cNvPr>
              <p:cNvSpPr/>
              <p:nvPr/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7001FEFB-AE24-4CF7-8EEF-084BCD466D81}"/>
                  </a:ext>
                </a:extLst>
              </p:cNvPr>
              <p:cNvSpPr/>
              <p:nvPr/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459BD4F3-A5E1-4F7D-A7AB-EF6BED5BE889}"/>
                  </a:ext>
                </a:extLst>
              </p:cNvPr>
              <p:cNvSpPr/>
              <p:nvPr/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F1687F6E-4940-4782-A3A7-5C9C1552BF4B}"/>
                  </a:ext>
                </a:extLst>
              </p:cNvPr>
              <p:cNvSpPr/>
              <p:nvPr/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EC7FFDC-A904-44D2-8F0B-91A5C76CC514}"/>
                  </a:ext>
                </a:extLst>
              </p:cNvPr>
              <p:cNvSpPr/>
              <p:nvPr/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A15C8BC-5975-40E1-A988-EB34FBCF078A}"/>
                  </a:ext>
                </a:extLst>
              </p:cNvPr>
              <p:cNvSpPr/>
              <p:nvPr/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371BAC0D-2BF9-4781-A7BB-06AA16D0E6C2}"/>
                  </a:ext>
                </a:extLst>
              </p:cNvPr>
              <p:cNvSpPr/>
              <p:nvPr/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8FD04182-650D-498F-A066-FE4C0FA6DA1E}"/>
                  </a:ext>
                </a:extLst>
              </p:cNvPr>
              <p:cNvSpPr/>
              <p:nvPr/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E839DFF-01B4-4B5E-9910-024EC8FE1DA7}"/>
                  </a:ext>
                </a:extLst>
              </p:cNvPr>
              <p:cNvSpPr/>
              <p:nvPr/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100C3D-5A4C-4D50-AAEC-07A4457548DE}"/>
                  </a:ext>
                </a:extLst>
              </p:cNvPr>
              <p:cNvSpPr/>
              <p:nvPr/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8647050-08AF-4BD8-87C4-CA230312901B}"/>
                  </a:ext>
                </a:extLst>
              </p:cNvPr>
              <p:cNvSpPr/>
              <p:nvPr/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A0F33E0-AADA-44E2-A5AC-31DF5EE3D381}"/>
                  </a:ext>
                </a:extLst>
              </p:cNvPr>
              <p:cNvSpPr/>
              <p:nvPr/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2C8FA1D-A02A-4388-9886-69EBC58C077E}"/>
                  </a:ext>
                </a:extLst>
              </p:cNvPr>
              <p:cNvSpPr/>
              <p:nvPr/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99421FD3-355A-4629-BFAD-527ECD82EE07}"/>
                  </a:ext>
                </a:extLst>
              </p:cNvPr>
              <p:cNvSpPr/>
              <p:nvPr/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2AB71DCF-EB57-4B33-9FF7-11CA0CB96573}"/>
                  </a:ext>
                </a:extLst>
              </p:cNvPr>
              <p:cNvSpPr/>
              <p:nvPr/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CE86AA54-A444-4823-A6DC-491E77E34B4A}"/>
                  </a:ext>
                </a:extLst>
              </p:cNvPr>
              <p:cNvSpPr/>
              <p:nvPr/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50E2DF6-23A6-4192-BD64-7997AABE595B}"/>
                  </a:ext>
                </a:extLst>
              </p:cNvPr>
              <p:cNvSpPr/>
              <p:nvPr/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DC3D9758-1EA4-43A6-8375-DDED592A9AB6}"/>
                  </a:ext>
                </a:extLst>
              </p:cNvPr>
              <p:cNvSpPr/>
              <p:nvPr/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DFC1416-C64A-4C0B-8898-ABAABA0FCBC2}"/>
                  </a:ext>
                </a:extLst>
              </p:cNvPr>
              <p:cNvSpPr/>
              <p:nvPr/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D2A221D1-7EAA-4907-A58E-8E81E7BA4748}"/>
                  </a:ext>
                </a:extLst>
              </p:cNvPr>
              <p:cNvSpPr/>
              <p:nvPr/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AC899B4-B060-44A9-9E5E-60A775CE2D41}"/>
                  </a:ext>
                </a:extLst>
              </p:cNvPr>
              <p:cNvSpPr/>
              <p:nvPr/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F68A0E9C-6E97-4889-8C4E-1771D6465B4D}"/>
                  </a:ext>
                </a:extLst>
              </p:cNvPr>
              <p:cNvSpPr/>
              <p:nvPr/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05A29F-351D-4D7D-AB5F-B6A24011D559}"/>
                  </a:ext>
                </a:extLst>
              </p:cNvPr>
              <p:cNvSpPr/>
              <p:nvPr/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C0BB292-2828-40AB-A869-CF6D114F0630}"/>
                  </a:ext>
                </a:extLst>
              </p:cNvPr>
              <p:cNvSpPr/>
              <p:nvPr/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78EEFC2A-B463-4C2F-8D33-BA746EEC561E}"/>
                  </a:ext>
                </a:extLst>
              </p:cNvPr>
              <p:cNvSpPr/>
              <p:nvPr/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669784EC-901F-43E1-9785-CA274A2E37AE}"/>
                  </a:ext>
                </a:extLst>
              </p:cNvPr>
              <p:cNvSpPr/>
              <p:nvPr/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EA79E5A7-5CA0-40FF-86F1-17C44CDA5EE3}"/>
                  </a:ext>
                </a:extLst>
              </p:cNvPr>
              <p:cNvSpPr/>
              <p:nvPr/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A733E24-831B-4F88-B794-2CBF062D1F34}"/>
                  </a:ext>
                </a:extLst>
              </p:cNvPr>
              <p:cNvSpPr/>
              <p:nvPr/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6C529298-268D-4F6A-8278-B794C72F612D}"/>
                  </a:ext>
                </a:extLst>
              </p:cNvPr>
              <p:cNvSpPr/>
              <p:nvPr/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9025A9CB-F748-49F6-BD88-DACA23F6D574}"/>
                  </a:ext>
                </a:extLst>
              </p:cNvPr>
              <p:cNvSpPr/>
              <p:nvPr/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4D26918-0834-40FF-888A-16AB573AB42D}"/>
                  </a:ext>
                </a:extLst>
              </p:cNvPr>
              <p:cNvSpPr/>
              <p:nvPr/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3BA0D0AD-9F3E-4A88-AD9A-027E61780550}"/>
                  </a:ext>
                </a:extLst>
              </p:cNvPr>
              <p:cNvSpPr/>
              <p:nvPr/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C89DCC43-513D-49FC-AF25-83BBD29B7661}"/>
                  </a:ext>
                </a:extLst>
              </p:cNvPr>
              <p:cNvSpPr/>
              <p:nvPr/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FEAF63A-AFBF-4F67-88D7-ADA3D9E00FC4}"/>
                  </a:ext>
                </a:extLst>
              </p:cNvPr>
              <p:cNvSpPr/>
              <p:nvPr/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48DE51B-423E-482E-903E-5139E42BDD4C}"/>
                  </a:ext>
                </a:extLst>
              </p:cNvPr>
              <p:cNvSpPr/>
              <p:nvPr/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5449ADB8-318D-4965-814B-D6A13F780F1D}"/>
                  </a:ext>
                </a:extLst>
              </p:cNvPr>
              <p:cNvSpPr/>
              <p:nvPr/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D514D12-AA49-408C-BEE1-BBCF4C036159}"/>
                  </a:ext>
                </a:extLst>
              </p:cNvPr>
              <p:cNvSpPr/>
              <p:nvPr/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5A785BE-E570-4DB4-8F7F-0AC9077116D8}"/>
                  </a:ext>
                </a:extLst>
              </p:cNvPr>
              <p:cNvSpPr/>
              <p:nvPr/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7E79511-3F2F-4B2E-8830-7B7F555DA83E}"/>
                  </a:ext>
                </a:extLst>
              </p:cNvPr>
              <p:cNvSpPr/>
              <p:nvPr/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DB7310B7-0080-4264-91E4-C548107F6D72}"/>
                  </a:ext>
                </a:extLst>
              </p:cNvPr>
              <p:cNvSpPr/>
              <p:nvPr/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5FF82DB-4737-404E-9ACA-B19B6A089EA8}"/>
                  </a:ext>
                </a:extLst>
              </p:cNvPr>
              <p:cNvSpPr/>
              <p:nvPr/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43A6BFE2-F1B0-4924-9302-9DA895CA44C3}"/>
                  </a:ext>
                </a:extLst>
              </p:cNvPr>
              <p:cNvSpPr/>
              <p:nvPr/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9CDDEDDC-F6C4-4D85-8B8D-DA09731DAC62}"/>
                  </a:ext>
                </a:extLst>
              </p:cNvPr>
              <p:cNvSpPr/>
              <p:nvPr/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DA23F74A-EE1B-414F-A58F-CB49D8A32924}"/>
                  </a:ext>
                </a:extLst>
              </p:cNvPr>
              <p:cNvSpPr/>
              <p:nvPr/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56AFD036-E68B-45F9-9B76-E4B3A4B50800}"/>
                  </a:ext>
                </a:extLst>
              </p:cNvPr>
              <p:cNvSpPr/>
              <p:nvPr/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2ACC9D1B-CB8B-4193-B702-DA68B92DE9F9}"/>
                  </a:ext>
                </a:extLst>
              </p:cNvPr>
              <p:cNvSpPr/>
              <p:nvPr/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0FBC88AB-930A-4D32-8DB1-82563BFF0EAE}"/>
                  </a:ext>
                </a:extLst>
              </p:cNvPr>
              <p:cNvSpPr/>
              <p:nvPr/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274EB1-FC6D-4C4D-965D-DEBA45892216}"/>
                  </a:ext>
                </a:extLst>
              </p:cNvPr>
              <p:cNvSpPr/>
              <p:nvPr/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E4E35D8-7704-40DC-A190-5B4E8BE44974}"/>
                  </a:ext>
                </a:extLst>
              </p:cNvPr>
              <p:cNvSpPr/>
              <p:nvPr/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EDB1E803-1D4D-4912-BA76-9EF947E19AF0}"/>
                  </a:ext>
                </a:extLst>
              </p:cNvPr>
              <p:cNvSpPr/>
              <p:nvPr/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7E241842-A248-438B-B3B4-37A05240BCBE}"/>
                  </a:ext>
                </a:extLst>
              </p:cNvPr>
              <p:cNvSpPr/>
              <p:nvPr/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6E092F6-1BFE-4656-9029-9A2EEE8F79FD}"/>
                  </a:ext>
                </a:extLst>
              </p:cNvPr>
              <p:cNvSpPr/>
              <p:nvPr/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F4A890A0-353B-4CBB-8FD1-059BE94011AD}"/>
                  </a:ext>
                </a:extLst>
              </p:cNvPr>
              <p:cNvSpPr/>
              <p:nvPr/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6EFA174A-A4E5-4264-BD07-007305986AAF}"/>
                  </a:ext>
                </a:extLst>
              </p:cNvPr>
              <p:cNvSpPr/>
              <p:nvPr/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3FBAD25F-2FFC-4CEC-9B8A-5ED34707E666}"/>
                  </a:ext>
                </a:extLst>
              </p:cNvPr>
              <p:cNvSpPr/>
              <p:nvPr/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342EF4A1-21C1-45D4-B700-6EA4BF21BE00}"/>
                  </a:ext>
                </a:extLst>
              </p:cNvPr>
              <p:cNvSpPr/>
              <p:nvPr/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B2CCF840-70EA-4C9C-848E-B27B79A75DB1}"/>
                  </a:ext>
                </a:extLst>
              </p:cNvPr>
              <p:cNvSpPr/>
              <p:nvPr/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8E311D1C-5934-4C97-809E-E996B3845BA4}"/>
                  </a:ext>
                </a:extLst>
              </p:cNvPr>
              <p:cNvSpPr/>
              <p:nvPr/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B13F883A-929B-46F7-A9A8-547ACE9C0471}"/>
                  </a:ext>
                </a:extLst>
              </p:cNvPr>
              <p:cNvSpPr/>
              <p:nvPr/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D72D9D-260C-42C4-B864-6AFFB236A12B}"/>
                  </a:ext>
                </a:extLst>
              </p:cNvPr>
              <p:cNvSpPr/>
              <p:nvPr/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7F62680-33C3-4510-A3B0-40F179FCEF84}"/>
                  </a:ext>
                </a:extLst>
              </p:cNvPr>
              <p:cNvSpPr/>
              <p:nvPr/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C3F6DBC-3B3A-429F-A49A-485EF9960069}"/>
                  </a:ext>
                </a:extLst>
              </p:cNvPr>
              <p:cNvSpPr/>
              <p:nvPr/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9CFDDBA-E518-4324-B18A-EF6E4B50B845}"/>
                  </a:ext>
                </a:extLst>
              </p:cNvPr>
              <p:cNvSpPr/>
              <p:nvPr/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C8579CBC-E6AF-4829-AA1D-7B277821341A}"/>
                  </a:ext>
                </a:extLst>
              </p:cNvPr>
              <p:cNvSpPr/>
              <p:nvPr/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F4F87C77-9949-468A-9B86-3D4A3CB1D080}"/>
                  </a:ext>
                </a:extLst>
              </p:cNvPr>
              <p:cNvSpPr/>
              <p:nvPr/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C0DAD71F-08D6-41FB-93B2-448EB15BCB30}"/>
                  </a:ext>
                </a:extLst>
              </p:cNvPr>
              <p:cNvSpPr/>
              <p:nvPr/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BFE5B582-FC98-4E72-9AFF-067166B79359}"/>
                  </a:ext>
                </a:extLst>
              </p:cNvPr>
              <p:cNvSpPr/>
              <p:nvPr/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A87FE08-67A7-40C4-BA28-5C87D875EB1A}"/>
                  </a:ext>
                </a:extLst>
              </p:cNvPr>
              <p:cNvSpPr/>
              <p:nvPr/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01F8489-E1AB-4730-8A77-EFF164E47BCC}"/>
                  </a:ext>
                </a:extLst>
              </p:cNvPr>
              <p:cNvSpPr/>
              <p:nvPr/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D3E2442A-D936-4EBA-A666-6E82DB2DA28A}"/>
                  </a:ext>
                </a:extLst>
              </p:cNvPr>
              <p:cNvSpPr/>
              <p:nvPr/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2E891E37-78A2-43D1-99C0-5F53AC4AD9D4}"/>
                  </a:ext>
                </a:extLst>
              </p:cNvPr>
              <p:cNvSpPr/>
              <p:nvPr/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F5FE9C1-0A9F-4E0A-8F9E-3EF3223F9E09}"/>
                  </a:ext>
                </a:extLst>
              </p:cNvPr>
              <p:cNvSpPr/>
              <p:nvPr/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57C2FED7-F344-47E5-BB1E-E7CB26B335F8}"/>
                  </a:ext>
                </a:extLst>
              </p:cNvPr>
              <p:cNvSpPr/>
              <p:nvPr/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C95DD38F-B4B9-40A1-B7BD-EDF00AFD64F9}"/>
                  </a:ext>
                </a:extLst>
              </p:cNvPr>
              <p:cNvSpPr/>
              <p:nvPr/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B1334E03-6B96-4D5A-8314-2AAB15396089}"/>
                  </a:ext>
                </a:extLst>
              </p:cNvPr>
              <p:cNvSpPr/>
              <p:nvPr/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59EFDAF0-6330-4D40-B4E4-57C5891A998C}"/>
                  </a:ext>
                </a:extLst>
              </p:cNvPr>
              <p:cNvSpPr/>
              <p:nvPr/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6EDDC210-93CC-4464-BDA2-3CC18C0C693B}"/>
                  </a:ext>
                </a:extLst>
              </p:cNvPr>
              <p:cNvSpPr/>
              <p:nvPr/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9E521203-1A0B-470B-B729-1B8B0AFF5A39}"/>
                  </a:ext>
                </a:extLst>
              </p:cNvPr>
              <p:cNvSpPr/>
              <p:nvPr/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091C18AB-4BE0-4C09-ABC6-05334DF7826F}"/>
                  </a:ext>
                </a:extLst>
              </p:cNvPr>
              <p:cNvSpPr/>
              <p:nvPr/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4EA1AE17-D725-411E-AFAC-60B5A959DF4E}"/>
                  </a:ext>
                </a:extLst>
              </p:cNvPr>
              <p:cNvSpPr/>
              <p:nvPr/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6D6D2AB0-DEA8-4510-96C2-B8547E8A7DD6}"/>
                  </a:ext>
                </a:extLst>
              </p:cNvPr>
              <p:cNvSpPr/>
              <p:nvPr/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5D2C70B9-3A29-4A3F-B9E2-02A556FB509F}"/>
                  </a:ext>
                </a:extLst>
              </p:cNvPr>
              <p:cNvSpPr/>
              <p:nvPr/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7B5EA85-B9B6-47B1-9156-980D6B0EE597}"/>
                  </a:ext>
                </a:extLst>
              </p:cNvPr>
              <p:cNvSpPr/>
              <p:nvPr/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2C8DB9BF-A31E-45AC-8271-73868A63504C}"/>
                  </a:ext>
                </a:extLst>
              </p:cNvPr>
              <p:cNvSpPr/>
              <p:nvPr/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3F5BC346-9C8F-4FC2-884E-BC40B09E9461}"/>
                  </a:ext>
                </a:extLst>
              </p:cNvPr>
              <p:cNvSpPr/>
              <p:nvPr/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4E18F1FE-B933-45C8-9F4F-53DCCC1FA2CA}"/>
                  </a:ext>
                </a:extLst>
              </p:cNvPr>
              <p:cNvSpPr/>
              <p:nvPr/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CF9F0AF-3E92-4593-88F2-0A9691F8FEA5}"/>
                  </a:ext>
                </a:extLst>
              </p:cNvPr>
              <p:cNvSpPr/>
              <p:nvPr/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5F8E407F-7C3D-4C6D-A845-CE6C18A4E19E}"/>
                  </a:ext>
                </a:extLst>
              </p:cNvPr>
              <p:cNvSpPr/>
              <p:nvPr/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5B86F18-3F82-406B-A6B8-73508323F5B1}"/>
                  </a:ext>
                </a:extLst>
              </p:cNvPr>
              <p:cNvSpPr/>
              <p:nvPr/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282DBE01-A20A-44FA-B824-6B6AE5B47541}"/>
                  </a:ext>
                </a:extLst>
              </p:cNvPr>
              <p:cNvSpPr/>
              <p:nvPr/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525BA03A-821A-451C-974A-5BC54F600152}"/>
                  </a:ext>
                </a:extLst>
              </p:cNvPr>
              <p:cNvSpPr/>
              <p:nvPr/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C4A1A8AE-42A8-458F-9647-2B1E0080C328}"/>
                  </a:ext>
                </a:extLst>
              </p:cNvPr>
              <p:cNvSpPr/>
              <p:nvPr/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1061C57A-74C4-42DF-837D-4BD2480F5637}"/>
                  </a:ext>
                </a:extLst>
              </p:cNvPr>
              <p:cNvSpPr/>
              <p:nvPr/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2E72CD8D-308B-4DA6-A9E9-29C5289A64AF}"/>
                  </a:ext>
                </a:extLst>
              </p:cNvPr>
              <p:cNvSpPr/>
              <p:nvPr/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67DA1353-3400-4417-AE74-101830D91305}"/>
                  </a:ext>
                </a:extLst>
              </p:cNvPr>
              <p:cNvSpPr/>
              <p:nvPr/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780402F0-99E7-4BC1-8B33-8C28B061254B}"/>
                  </a:ext>
                </a:extLst>
              </p:cNvPr>
              <p:cNvSpPr/>
              <p:nvPr/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D8F0B222-EDEC-4F73-BFBF-EEF77FCEFE6D}"/>
                  </a:ext>
                </a:extLst>
              </p:cNvPr>
              <p:cNvSpPr/>
              <p:nvPr/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99DFF4C5-2EF0-4C23-99F5-6FBA3C2FDECA}"/>
                  </a:ext>
                </a:extLst>
              </p:cNvPr>
              <p:cNvSpPr/>
              <p:nvPr/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42099B1E-BE83-48FA-A883-6B86E3781583}"/>
                  </a:ext>
                </a:extLst>
              </p:cNvPr>
              <p:cNvSpPr/>
              <p:nvPr/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0642570B-F261-403D-8AE5-755725C5C683}"/>
                  </a:ext>
                </a:extLst>
              </p:cNvPr>
              <p:cNvSpPr/>
              <p:nvPr/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0289D3E0-1FCD-421F-B82C-57D48531197C}"/>
                  </a:ext>
                </a:extLst>
              </p:cNvPr>
              <p:cNvSpPr/>
              <p:nvPr/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0CDB835-A9B8-4DD1-8E4A-94CB352EBA4C}"/>
                  </a:ext>
                </a:extLst>
              </p:cNvPr>
              <p:cNvSpPr/>
              <p:nvPr/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A959ACD8-7B03-425E-A568-DD933FE53D29}"/>
                  </a:ext>
                </a:extLst>
              </p:cNvPr>
              <p:cNvSpPr/>
              <p:nvPr/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C1417EAD-6931-45DD-A71C-649A3A1E1742}"/>
                  </a:ext>
                </a:extLst>
              </p:cNvPr>
              <p:cNvSpPr/>
              <p:nvPr/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3F8F5897-91C8-4949-B3E2-08E8C4D10561}"/>
                  </a:ext>
                </a:extLst>
              </p:cNvPr>
              <p:cNvSpPr/>
              <p:nvPr/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818AF2B2-848E-432A-853D-4171DB436AB9}"/>
                  </a:ext>
                </a:extLst>
              </p:cNvPr>
              <p:cNvSpPr/>
              <p:nvPr/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A95D8E15-C401-4021-A442-B2B29505E22D}"/>
                  </a:ext>
                </a:extLst>
              </p:cNvPr>
              <p:cNvSpPr/>
              <p:nvPr/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91B6E7C4-CA47-4FE7-84A9-629E655725F3}"/>
                  </a:ext>
                </a:extLst>
              </p:cNvPr>
              <p:cNvSpPr/>
              <p:nvPr/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AD49B82B-2837-42BA-9DE4-DF33E912C8C5}"/>
                  </a:ext>
                </a:extLst>
              </p:cNvPr>
              <p:cNvSpPr/>
              <p:nvPr/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173AEBBC-7300-434A-90D2-797E21B1434C}"/>
                  </a:ext>
                </a:extLst>
              </p:cNvPr>
              <p:cNvSpPr/>
              <p:nvPr/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079F400B-1FBB-4723-AE19-B242DD4F5F4D}"/>
                  </a:ext>
                </a:extLst>
              </p:cNvPr>
              <p:cNvSpPr/>
              <p:nvPr/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F3220893-28AF-4796-89C4-497A3E0F7375}"/>
                  </a:ext>
                </a:extLst>
              </p:cNvPr>
              <p:cNvSpPr/>
              <p:nvPr/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E37B6154-8BF3-4B1F-8CE6-4E1F92E2A756}"/>
                  </a:ext>
                </a:extLst>
              </p:cNvPr>
              <p:cNvSpPr/>
              <p:nvPr/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AF054118-31C5-405F-98FD-C52552668115}"/>
                  </a:ext>
                </a:extLst>
              </p:cNvPr>
              <p:cNvSpPr/>
              <p:nvPr/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BC580ECA-94B5-4EEE-8B3E-D13068010A85}"/>
                  </a:ext>
                </a:extLst>
              </p:cNvPr>
              <p:cNvSpPr/>
              <p:nvPr/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B5EC5FD6-0D19-498D-BDFC-1C65B1405374}"/>
                  </a:ext>
                </a:extLst>
              </p:cNvPr>
              <p:cNvSpPr/>
              <p:nvPr/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47A1FC-F8D5-4DF4-B1D1-0B0F9CD2BD6C}"/>
                  </a:ext>
                </a:extLst>
              </p:cNvPr>
              <p:cNvSpPr/>
              <p:nvPr/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503D5622-B726-487F-B57C-23162F37592D}"/>
                  </a:ext>
                </a:extLst>
              </p:cNvPr>
              <p:cNvSpPr/>
              <p:nvPr/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25E5A90C-2EF7-4B6F-A358-5BB4E600DD66}"/>
                  </a:ext>
                </a:extLst>
              </p:cNvPr>
              <p:cNvSpPr/>
              <p:nvPr/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302D610A-8A29-4084-9D8E-4D2CC0453FA3}"/>
                  </a:ext>
                </a:extLst>
              </p:cNvPr>
              <p:cNvSpPr/>
              <p:nvPr/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4512BE54-08BA-409A-9F16-0B3A63534F25}"/>
                  </a:ext>
                </a:extLst>
              </p:cNvPr>
              <p:cNvSpPr/>
              <p:nvPr/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21517A1B-623C-4FB6-A8DE-C70DE126139A}"/>
                  </a:ext>
                </a:extLst>
              </p:cNvPr>
              <p:cNvSpPr/>
              <p:nvPr/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8F788AA1-211E-4C56-B36D-9863A62BC9E9}"/>
                  </a:ext>
                </a:extLst>
              </p:cNvPr>
              <p:cNvSpPr/>
              <p:nvPr/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8B12D240-C258-4FE9-A423-E46A6773F17B}"/>
                  </a:ext>
                </a:extLst>
              </p:cNvPr>
              <p:cNvSpPr/>
              <p:nvPr/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1A0AAA9A-6C12-4257-AC9C-FBFA0F0EEE0F}"/>
                  </a:ext>
                </a:extLst>
              </p:cNvPr>
              <p:cNvSpPr/>
              <p:nvPr/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61819836-2D65-4DA6-B1B2-20437FAD689A}"/>
                  </a:ext>
                </a:extLst>
              </p:cNvPr>
              <p:cNvSpPr/>
              <p:nvPr/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F89C4CF7-D75F-44C1-BC4D-DE7AA1E0D642}"/>
                  </a:ext>
                </a:extLst>
              </p:cNvPr>
              <p:cNvSpPr/>
              <p:nvPr/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A00CB392-768D-49BF-BA72-092945C55ACD}"/>
                  </a:ext>
                </a:extLst>
              </p:cNvPr>
              <p:cNvSpPr/>
              <p:nvPr/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CF276FAA-41F5-4B48-9482-8481D80FD916}"/>
                  </a:ext>
                </a:extLst>
              </p:cNvPr>
              <p:cNvSpPr/>
              <p:nvPr/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B023AAE1-1E09-438C-94E4-1AA2E1261749}"/>
                  </a:ext>
                </a:extLst>
              </p:cNvPr>
              <p:cNvSpPr/>
              <p:nvPr/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6AF45571-CE43-461D-A8D7-2B47BADAC7A2}"/>
                  </a:ext>
                </a:extLst>
              </p:cNvPr>
              <p:cNvSpPr/>
              <p:nvPr/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D5EB8CB6-6D13-433E-A200-C3F33606CBA0}"/>
                  </a:ext>
                </a:extLst>
              </p:cNvPr>
              <p:cNvSpPr/>
              <p:nvPr/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F97E0D79-0FE9-4E61-B180-D44663AE43FB}"/>
                  </a:ext>
                </a:extLst>
              </p:cNvPr>
              <p:cNvSpPr/>
              <p:nvPr/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E7A30CB-3A49-440A-8BFF-DDECDE64AFB9}"/>
                  </a:ext>
                </a:extLst>
              </p:cNvPr>
              <p:cNvSpPr/>
              <p:nvPr/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2C9C1DFA-72DD-49AD-8233-893910818926}"/>
                  </a:ext>
                </a:extLst>
              </p:cNvPr>
              <p:cNvSpPr/>
              <p:nvPr/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1E06A40-B44B-42D2-8166-86EA71277133}"/>
                  </a:ext>
                </a:extLst>
              </p:cNvPr>
              <p:cNvSpPr/>
              <p:nvPr/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AAD1390C-B164-4DA1-8585-4920E900C857}"/>
                  </a:ext>
                </a:extLst>
              </p:cNvPr>
              <p:cNvSpPr/>
              <p:nvPr/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6E37C65D-A0AE-4C3D-871A-FC32207011DF}"/>
                  </a:ext>
                </a:extLst>
              </p:cNvPr>
              <p:cNvSpPr/>
              <p:nvPr/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F946D8A-AA88-4AD8-8CFC-060E4352D7C7}"/>
                  </a:ext>
                </a:extLst>
              </p:cNvPr>
              <p:cNvSpPr/>
              <p:nvPr/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26C69E7E-139D-4304-9A47-E443E0325007}"/>
                  </a:ext>
                </a:extLst>
              </p:cNvPr>
              <p:cNvSpPr/>
              <p:nvPr/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643619BB-998A-4688-9EA8-E1A29493B652}"/>
                  </a:ext>
                </a:extLst>
              </p:cNvPr>
              <p:cNvSpPr/>
              <p:nvPr/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CA567F32-881E-43C4-BBB0-CDDAFDD276A3}"/>
                  </a:ext>
                </a:extLst>
              </p:cNvPr>
              <p:cNvSpPr/>
              <p:nvPr/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D1E4C6D4-84CE-4DDC-AC0F-FEDBD9A4BC7B}"/>
                  </a:ext>
                </a:extLst>
              </p:cNvPr>
              <p:cNvSpPr/>
              <p:nvPr/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0A2F5831-8F83-4A7E-8185-CA727AF7CAA1}"/>
                  </a:ext>
                </a:extLst>
              </p:cNvPr>
              <p:cNvSpPr/>
              <p:nvPr/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33B1C91A-AFEE-4375-83C7-8C346ECB6CB6}"/>
                  </a:ext>
                </a:extLst>
              </p:cNvPr>
              <p:cNvSpPr/>
              <p:nvPr/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8F328456-0E85-48D3-820F-81CCF861C7C0}"/>
                  </a:ext>
                </a:extLst>
              </p:cNvPr>
              <p:cNvSpPr/>
              <p:nvPr/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070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B6909CF-743B-4DF1-8060-7377C3B0E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08103" y="-15159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25794F-443C-40B3-AC9C-14F574B04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D60C3E59-61BE-442E-9897-D92166F40D31}"/>
                </a:ext>
              </a:extLst>
            </p:cNvPr>
            <p:cNvSpPr/>
            <p:nvPr/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2C7B4DA-5162-484A-9B4D-A784EF13976B}"/>
                </a:ext>
              </a:extLst>
            </p:cNvPr>
            <p:cNvSpPr/>
            <p:nvPr/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E3F66BB-BDA3-4747-BDE0-3D814CBE5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7246" y="-1219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 useBgFill="1">
        <p:nvSpPr>
          <p:cNvPr id="42" name="Freeform: Shape 41">
            <a:extLst>
              <a:ext uri="{FF2B5EF4-FFF2-40B4-BE49-F238E27FC236}">
                <a16:creationId xmlns:a16="http://schemas.microsoft.com/office/drawing/2014/main" id="{FA21FCC9-56C2-419C-BADF-9C928DDAD2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305243" y="-12192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64FCAEB-7D76-4806-B8EA-F97A887CED7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60765" y="324937"/>
            <a:ext cx="4024032" cy="2885715"/>
          </a:xfrm>
        </p:spPr>
        <p:txBody>
          <a:bodyPr/>
          <a:lstStyle>
            <a:lvl1pPr algn="ctr">
              <a:defRPr sz="6000" b="1" spc="1500" baseline="0"/>
            </a:lvl1pPr>
          </a:lstStyle>
          <a:p>
            <a:r>
              <a:rPr lang="en-US" dirty="0"/>
              <a:t>CLICK</a:t>
            </a:r>
            <a:br>
              <a:rPr lang="en-US" dirty="0"/>
            </a:br>
            <a:r>
              <a:rPr lang="en-US" dirty="0"/>
              <a:t>TO ADD TITLE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92D33E3-D5C6-4492-9AB0-13294FD469B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60765" y="3166312"/>
            <a:ext cx="4024032" cy="771802"/>
          </a:xfrm>
        </p:spPr>
        <p:txBody>
          <a:bodyPr/>
          <a:lstStyle>
            <a:lvl1pPr algn="ctr">
              <a:buFontTx/>
              <a:buNone/>
              <a:defRPr sz="2400" spc="400" baseline="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5" name="Graphic 212">
            <a:extLst>
              <a:ext uri="{FF2B5EF4-FFF2-40B4-BE49-F238E27FC236}">
                <a16:creationId xmlns:a16="http://schemas.microsoft.com/office/drawing/2014/main" id="{55253C8E-0DF4-4187-8CFA-8E892B59B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6" name="Graphic 212">
            <a:extLst>
              <a:ext uri="{FF2B5EF4-FFF2-40B4-BE49-F238E27FC236}">
                <a16:creationId xmlns:a16="http://schemas.microsoft.com/office/drawing/2014/main" id="{3E81479D-EC31-42B5-A3A1-02155919F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5B72045-B7EA-46A3-BFC1-BED5E26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F04D741-7B27-4605-B65D-7E8A12D22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Picture Placeholder 60">
            <a:extLst>
              <a:ext uri="{FF2B5EF4-FFF2-40B4-BE49-F238E27FC236}">
                <a16:creationId xmlns:a16="http://schemas.microsoft.com/office/drawing/2014/main" id="{F0483D74-29C5-49E3-B816-46CBA8A930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1855" y="2313765"/>
            <a:ext cx="4773089" cy="4544235"/>
          </a:xfrm>
          <a:custGeom>
            <a:avLst/>
            <a:gdLst>
              <a:gd name="connsiteX0" fmla="*/ 2386544 w 4773089"/>
              <a:gd name="connsiteY0" fmla="*/ 0 h 4544235"/>
              <a:gd name="connsiteX1" fmla="*/ 4773089 w 4773089"/>
              <a:gd name="connsiteY1" fmla="*/ 2386545 h 4544235"/>
              <a:gd name="connsiteX2" fmla="*/ 3524113 w 4773089"/>
              <a:gd name="connsiteY2" fmla="*/ 4485046 h 4544235"/>
              <a:gd name="connsiteX3" fmla="*/ 3401244 w 4773089"/>
              <a:gd name="connsiteY3" fmla="*/ 4544235 h 4544235"/>
              <a:gd name="connsiteX4" fmla="*/ 1371845 w 4773089"/>
              <a:gd name="connsiteY4" fmla="*/ 4544235 h 4544235"/>
              <a:gd name="connsiteX5" fmla="*/ 1248976 w 4773089"/>
              <a:gd name="connsiteY5" fmla="*/ 4485046 h 4544235"/>
              <a:gd name="connsiteX6" fmla="*/ 0 w 4773089"/>
              <a:gd name="connsiteY6" fmla="*/ 2386545 h 4544235"/>
              <a:gd name="connsiteX7" fmla="*/ 2386544 w 4773089"/>
              <a:gd name="connsiteY7" fmla="*/ 0 h 4544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9659A986-3E9F-4994-8D36-D1B503E2C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47710" y="6388311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6F426D1A-9389-46FC-B066-C6E591C89C7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7883ED4-0FCB-4F63-84F4-0C4F06DC1C24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B6A69C-E38F-4A2E-8302-8744909FCD5D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E1B19A3-9111-4F40-98B6-8EEE7D1CE04E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653FA-2CEA-4F48-8C3D-AB750074BF33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7303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roup 174">
            <a:extLst>
              <a:ext uri="{FF2B5EF4-FFF2-40B4-BE49-F238E27FC236}">
                <a16:creationId xmlns:a16="http://schemas.microsoft.com/office/drawing/2014/main" id="{FAE6CF7E-C57A-4CC1-92F5-932C54C8D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346635BB-0BF8-4643-9F1B-010FA1A03E12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1262E8E-82E0-4624-AFB8-23B54281680A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4EB1CCB-9D2B-433C-A6A6-31EF2FD52707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E32FBF0-95B3-491B-98C2-1FA51CB41D86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175C8DFE-88AC-4A43-8617-6981B300741C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B21DC5C-19E3-4D2E-90AA-635A88E641CD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26FCF53-F438-4A58-8FD2-CAE3D52D4AE0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765ABAF-84C1-42E2-99D9-929B7EC508BF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42C9D2F-6284-4BD9-BCFF-5C32F7FDF984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1C3E7263-685E-46D8-A7F6-E632D38676D9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90B5B3D-13E1-4E49-8B22-2E4206621B28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670F691-09A7-4616-8803-51D0BF1D49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E456B34-1D7D-46B7-9864-E6F3D5EEF702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88347124-F829-49F3-A411-9BDBF2A03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3" name="Graphic 38">
            <a:extLst>
              <a:ext uri="{FF2B5EF4-FFF2-40B4-BE49-F238E27FC236}">
                <a16:creationId xmlns:a16="http://schemas.microsoft.com/office/drawing/2014/main" id="{9F14A5DD-2657-4346-AC8D-77FFFA0A1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D472844-E6F3-47F6-B54F-5B2F665A6392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939D725-4408-4EAA-BD85-8B6A289020D8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8" name="Title 1">
            <a:extLst>
              <a:ext uri="{FF2B5EF4-FFF2-40B4-BE49-F238E27FC236}">
                <a16:creationId xmlns:a16="http://schemas.microsoft.com/office/drawing/2014/main" id="{7792A114-7099-4B73-8CFF-1CD310B6C2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0" name="Date Placeholder 178">
            <a:extLst>
              <a:ext uri="{FF2B5EF4-FFF2-40B4-BE49-F238E27FC236}">
                <a16:creationId xmlns:a16="http://schemas.microsoft.com/office/drawing/2014/main" id="{D3ABC542-2E09-4DFF-BDC3-4E62CADE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1" name="Footer Placeholder 179">
            <a:extLst>
              <a:ext uri="{FF2B5EF4-FFF2-40B4-BE49-F238E27FC236}">
                <a16:creationId xmlns:a16="http://schemas.microsoft.com/office/drawing/2014/main" id="{EE59BB7C-0E79-4D99-98A2-6B6BB261A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192" name="Slide Number Placeholder 180">
            <a:extLst>
              <a:ext uri="{FF2B5EF4-FFF2-40B4-BE49-F238E27FC236}">
                <a16:creationId xmlns:a16="http://schemas.microsoft.com/office/drawing/2014/main" id="{28A48916-E63A-42EF-B5F2-0212F4E25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7717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aphic 38">
            <a:extLst>
              <a:ext uri="{FF2B5EF4-FFF2-40B4-BE49-F238E27FC236}">
                <a16:creationId xmlns:a16="http://schemas.microsoft.com/office/drawing/2014/main" id="{3E8CD31A-1394-452A-9559-656ECA145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83704" y="400019"/>
            <a:ext cx="1910252" cy="709661"/>
            <a:chOff x="2267504" y="2540250"/>
            <a:chExt cx="1990951" cy="739641"/>
          </a:xfrm>
          <a:solidFill>
            <a:schemeClr val="tx2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85E4E1EC-F0F2-4B35-9091-2F6FA0A0F7A0}"/>
                </a:ext>
              </a:extLst>
            </p:cNvPr>
            <p:cNvSpPr/>
            <p:nvPr/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6AA8D4E-47DD-4F4A-A460-D2D3D52A6F83}"/>
                </a:ext>
              </a:extLst>
            </p:cNvPr>
            <p:cNvSpPr/>
            <p:nvPr/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B39CA-1C6B-4D29-8511-53EB2EE2C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553423" y="5619750"/>
            <a:ext cx="1295427" cy="1238250"/>
            <a:chOff x="3121343" y="4864099"/>
            <a:chExt cx="2085971" cy="1993901"/>
          </a:xfrm>
          <a:solidFill>
            <a:schemeClr val="accent3">
              <a:alpha val="20000"/>
            </a:schemeClr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913293D6-0ECB-489A-A405-EAE446F30E8A}"/>
                </a:ext>
              </a:extLst>
            </p:cNvPr>
            <p:cNvSpPr/>
            <p:nvPr/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4505F60-82CB-4E69-9408-A65B5BE7C98C}"/>
                </a:ext>
              </a:extLst>
            </p:cNvPr>
            <p:cNvSpPr/>
            <p:nvPr/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E3B5578-536F-4B38-89D2-C859EFB9E536}"/>
                </a:ext>
              </a:extLst>
            </p:cNvPr>
            <p:cNvSpPr/>
            <p:nvPr/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21C8DF3-1F8E-4B0D-B578-67D7E3A7F797}"/>
                </a:ext>
              </a:extLst>
            </p:cNvPr>
            <p:cNvSpPr/>
            <p:nvPr/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F634BD-8B6E-4470-B471-CCD9D52208E9}"/>
                </a:ext>
              </a:extLst>
            </p:cNvPr>
            <p:cNvSpPr/>
            <p:nvPr/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D4EA52A-34A3-4161-A9CE-86569A099639}"/>
                </a:ext>
              </a:extLst>
            </p:cNvPr>
            <p:cNvSpPr/>
            <p:nvPr/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9F976BC-5664-4D19-8DC2-C83D9F201025}"/>
                </a:ext>
              </a:extLst>
            </p:cNvPr>
            <p:cNvSpPr/>
            <p:nvPr/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FE844F3-0151-483D-A445-DF19C1CA237C}"/>
                </a:ext>
              </a:extLst>
            </p:cNvPr>
            <p:cNvSpPr/>
            <p:nvPr/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3602D36A-92EE-4D58-8B1E-A7C32FA38A81}"/>
                </a:ext>
              </a:extLst>
            </p:cNvPr>
            <p:cNvSpPr/>
            <p:nvPr/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4D3E311-8682-432D-96C1-892E0A7B846F}"/>
                </a:ext>
              </a:extLst>
            </p:cNvPr>
            <p:cNvSpPr/>
            <p:nvPr/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F6A277D-D709-4AAD-A2BE-7F002BC0B1A4}"/>
                </a:ext>
              </a:extLst>
            </p:cNvPr>
            <p:cNvSpPr/>
            <p:nvPr/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692A7F87-C5D7-4B71-8667-833F96C3F294}"/>
                </a:ext>
              </a:extLst>
            </p:cNvPr>
            <p:cNvSpPr/>
            <p:nvPr/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4ABB7F8-185E-406E-84D5-2ADDC019320A}"/>
                </a:ext>
              </a:extLst>
            </p:cNvPr>
            <p:cNvSpPr/>
            <p:nvPr/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32343BE2-F9F3-467E-BAC0-182941FCB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4221" y="-4221"/>
            <a:ext cx="1098147" cy="1053618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193E6E4-C8EE-470B-AABB-B46374938A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92868" y="358614"/>
            <a:ext cx="4150804" cy="1431000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1" name="Date Placeholder 178">
            <a:extLst>
              <a:ext uri="{FF2B5EF4-FFF2-40B4-BE49-F238E27FC236}">
                <a16:creationId xmlns:a16="http://schemas.microsoft.com/office/drawing/2014/main" id="{9BFD1C1A-363C-4909-95D6-9AF44B452A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2" name="Footer Placeholder 179">
            <a:extLst>
              <a:ext uri="{FF2B5EF4-FFF2-40B4-BE49-F238E27FC236}">
                <a16:creationId xmlns:a16="http://schemas.microsoft.com/office/drawing/2014/main" id="{77213597-1706-40A7-8726-C468FB7F4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33" name="Slide Number Placeholder 180">
            <a:extLst>
              <a:ext uri="{FF2B5EF4-FFF2-40B4-BE49-F238E27FC236}">
                <a16:creationId xmlns:a16="http://schemas.microsoft.com/office/drawing/2014/main" id="{1BB201C7-C50B-4E2B-95EF-E5FFAF698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04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AD96798-1C42-49B1-99B2-BD7FA12760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FC1B25-A4F4-4E8E-931D-D383946C9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8271" y="1010170"/>
            <a:ext cx="5178019" cy="3713638"/>
          </a:xfrm>
        </p:spPr>
        <p:txBody>
          <a:bodyPr anchor="ctr"/>
          <a:lstStyle>
            <a:lvl1pPr algn="ctr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6" name="Text Placeholder 34">
            <a:extLst>
              <a:ext uri="{FF2B5EF4-FFF2-40B4-BE49-F238E27FC236}">
                <a16:creationId xmlns:a16="http://schemas.microsoft.com/office/drawing/2014/main" id="{72818B4A-C05A-428C-A790-B75EA386A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38044" y="4914900"/>
            <a:ext cx="5178514" cy="819076"/>
          </a:xfrm>
        </p:spPr>
        <p:txBody>
          <a:bodyPr/>
          <a:lstStyle>
            <a:lvl1pPr algn="ctr">
              <a:buFontTx/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6E197B-E174-4C9D-87E5-0B9B08708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17AB840-B4B7-452B-B062-6C9CF8426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FE5D1B6-33F6-4BAA-9D02-679E176F3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80B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DCCBCA1-466D-44C6-93ED-2E02B623D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CC7CBB9-9855-4B27-93BF-506D5D17E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" name="Date Placeholder 178">
            <a:extLst>
              <a:ext uri="{FF2B5EF4-FFF2-40B4-BE49-F238E27FC236}">
                <a16:creationId xmlns:a16="http://schemas.microsoft.com/office/drawing/2014/main" id="{D3B95CCB-4EDF-4C85-82FC-E5FD2A4715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7" name="Footer Placeholder 179">
            <a:extLst>
              <a:ext uri="{FF2B5EF4-FFF2-40B4-BE49-F238E27FC236}">
                <a16:creationId xmlns:a16="http://schemas.microsoft.com/office/drawing/2014/main" id="{D8096E0F-A3CE-40F7-AA9D-B4356221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9F51AE6-E003-46BA-A25A-6AFBDC3E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428621" y="5660492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F73C8B-6AB5-41EB-99EA-3C94CBEBB481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666D36-3657-4085-84AA-126594195C1A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12CF5CD-903D-4879-BBD3-A79140E8186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EF969CD-CBA7-44B8-9544-660D7487A3D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E91C2FB-38ED-4DF7-8F1F-3211A0592A47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4" name="Slide Number Placeholder 180">
            <a:extLst>
              <a:ext uri="{FF2B5EF4-FFF2-40B4-BE49-F238E27FC236}">
                <a16:creationId xmlns:a16="http://schemas.microsoft.com/office/drawing/2014/main" id="{383FF74A-FDDF-4768-9C1E-E6F3E662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A792F7-1D9E-4C7E-A103-E8EDFDC2691E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7350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1">
            <a:extLst>
              <a:ext uri="{FF2B5EF4-FFF2-40B4-BE49-F238E27FC236}">
                <a16:creationId xmlns:a16="http://schemas.microsoft.com/office/drawing/2014/main" id="{08711333-F819-4928-8BA2-B03A1D744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4DCAA54-A920-4F7D-B1F9-E60E950DBA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8633F80-7150-4830-B036-FED561D8A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84D32A8-76C6-4D70-887B-EC3211AD3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9" name="Oval 58">
            <a:extLst>
              <a:ext uri="{FF2B5EF4-FFF2-40B4-BE49-F238E27FC236}">
                <a16:creationId xmlns:a16="http://schemas.microsoft.com/office/drawing/2014/main" id="{9C9F9430-37D6-4AED-B459-D6F6251D0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90389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EDFE717-6A4F-4FD1-ABBF-5807E71F5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" name="Date Placeholder 10">
            <a:extLst>
              <a:ext uri="{FF2B5EF4-FFF2-40B4-BE49-F238E27FC236}">
                <a16:creationId xmlns:a16="http://schemas.microsoft.com/office/drawing/2014/main" id="{26FBD0C2-9C38-4891-92F3-5AF6CD04E3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2" name="Footer Placeholder 11">
            <a:extLst>
              <a:ext uri="{FF2B5EF4-FFF2-40B4-BE49-F238E27FC236}">
                <a16:creationId xmlns:a16="http://schemas.microsoft.com/office/drawing/2014/main" id="{5C6A806B-2B18-4D3B-8215-624EE91DA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63" name="Slide Number Placeholder 12">
            <a:extLst>
              <a:ext uri="{FF2B5EF4-FFF2-40B4-BE49-F238E27FC236}">
                <a16:creationId xmlns:a16="http://schemas.microsoft.com/office/drawing/2014/main" id="{54E3AE0A-2F47-4B51-8F32-46ABDC574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grpSp>
        <p:nvGrpSpPr>
          <p:cNvPr id="11" name="Graphic 4">
            <a:extLst>
              <a:ext uri="{FF2B5EF4-FFF2-40B4-BE49-F238E27FC236}">
                <a16:creationId xmlns:a16="http://schemas.microsoft.com/office/drawing/2014/main" id="{A160D36B-90B2-4E2E-9A07-AFC4CC77E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DA6DC8-A018-4A16-84AF-9E2E74CD757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C1308F7-B76A-4EC2-94B2-3D7A71B62604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8E3532C-7781-4159-A3A0-A2DE72CA6DBA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D647FB-029D-4D71-B4E4-6D74FCB09C4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16A1C6D-37E7-47A0-814C-A09DC1123684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59DEC-2103-4E2C-A470-F4AF6E5E3E87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88AE222-CCAD-4233-9F97-67021E530758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610EC41-7752-4C40-99E0-1B5FEA90EB0E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A370E4-6378-438E-96A5-93A548F17E9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DC8BEFB-4BE0-44E4-B9EE-B9433675ED5D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5C187D8-7DEF-4A4B-AEBD-0148B131FA7B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21C4DD4-9A7B-4D13-905C-4D8287BFC226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37570A-3C94-4E36-97CE-A23E9672578E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0981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aphic 4">
            <a:extLst>
              <a:ext uri="{FF2B5EF4-FFF2-40B4-BE49-F238E27FC236}">
                <a16:creationId xmlns:a16="http://schemas.microsoft.com/office/drawing/2014/main" id="{F6919F4A-127D-4827-9E80-D8662425C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510458" y="477557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4F0C362-E345-4C93-8DBC-55525E213FE2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46589FF-4A9D-484E-95B0-A0C39A326BFF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CC09BAE-0430-4149-BDEC-23DD9C37ACC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F6CC180-FC7F-4A8E-BACC-034FD0C68CA9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137FFAD-2383-4411-A9CD-B0DCBF8452F9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F7ADA10-97E6-406B-955B-4DF941688C55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5ED4958-089A-40EE-BEF8-D2DA3283FE41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BBC70D8-0977-4E3E-BDCC-5DB32F534597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2F37D25-C4FD-4978-AE31-636891A33D69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2DD3606-BA69-4959-9335-377E9AA120FF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5B11ABC-F37E-4946-9A7B-90D363182626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86B1D23-2F36-4086-9CF7-D76D833D2282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3AE423B-5BB8-454B-B2D6-85AE6185C587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BF87D25-4424-40BA-B114-A4FB8BDFE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681037"/>
            <a:ext cx="1170294" cy="709661"/>
            <a:chOff x="0" y="681037"/>
            <a:chExt cx="1170294" cy="709661"/>
          </a:xfrm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567477D-2972-4718-B0A2-9FC97531B8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681037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5744 h 274629"/>
                <a:gd name="connsiteX2" fmla="*/ 924829 w 1170294"/>
                <a:gd name="connsiteY2" fmla="*/ 0 h 274629"/>
                <a:gd name="connsiteX3" fmla="*/ 1170294 w 1170294"/>
                <a:gd name="connsiteY3" fmla="*/ 24546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577 h 274629"/>
                <a:gd name="connsiteX11" fmla="*/ 215168 w 1170294"/>
                <a:gd name="connsiteY11" fmla="*/ 23574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5744"/>
                  </a:lnTo>
                  <a:lnTo>
                    <a:pt x="924829" y="0"/>
                  </a:lnTo>
                  <a:lnTo>
                    <a:pt x="1170294" y="24546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577"/>
                  </a:lnTo>
                  <a:lnTo>
                    <a:pt x="215168" y="235744"/>
                  </a:lnTo>
                  <a:close/>
                </a:path>
              </a:pathLst>
            </a:custGeom>
            <a:solidFill>
              <a:schemeClr val="tx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D08859-301B-4802-95D8-B8A552752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1116069"/>
              <a:ext cx="1170294" cy="274629"/>
            </a:xfrm>
            <a:custGeom>
              <a:avLst/>
              <a:gdLst>
                <a:gd name="connsiteX0" fmla="*/ 453342 w 1170294"/>
                <a:gd name="connsiteY0" fmla="*/ 0 h 274629"/>
                <a:gd name="connsiteX1" fmla="*/ 689085 w 1170294"/>
                <a:gd name="connsiteY1" fmla="*/ 238174 h 274629"/>
                <a:gd name="connsiteX2" fmla="*/ 924829 w 1170294"/>
                <a:gd name="connsiteY2" fmla="*/ 0 h 274629"/>
                <a:gd name="connsiteX3" fmla="*/ 1170294 w 1170294"/>
                <a:gd name="connsiteY3" fmla="*/ 247895 h 274629"/>
                <a:gd name="connsiteX4" fmla="*/ 1153282 w 1170294"/>
                <a:gd name="connsiteY4" fmla="*/ 264908 h 274629"/>
                <a:gd name="connsiteX5" fmla="*/ 924829 w 1170294"/>
                <a:gd name="connsiteY5" fmla="*/ 38885 h 274629"/>
                <a:gd name="connsiteX6" fmla="*/ 689085 w 1170294"/>
                <a:gd name="connsiteY6" fmla="*/ 274629 h 274629"/>
                <a:gd name="connsiteX7" fmla="*/ 453342 w 1170294"/>
                <a:gd name="connsiteY7" fmla="*/ 38885 h 274629"/>
                <a:gd name="connsiteX8" fmla="*/ 215168 w 1170294"/>
                <a:gd name="connsiteY8" fmla="*/ 274629 h 274629"/>
                <a:gd name="connsiteX9" fmla="*/ 0 w 1170294"/>
                <a:gd name="connsiteY9" fmla="*/ 59462 h 274629"/>
                <a:gd name="connsiteX10" fmla="*/ 0 w 1170294"/>
                <a:gd name="connsiteY10" fmla="*/ 20789 h 274629"/>
                <a:gd name="connsiteX11" fmla="*/ 215168 w 1170294"/>
                <a:gd name="connsiteY11" fmla="*/ 238174 h 274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0294" h="274629">
                  <a:moveTo>
                    <a:pt x="453342" y="0"/>
                  </a:moveTo>
                  <a:lnTo>
                    <a:pt x="689085" y="238174"/>
                  </a:lnTo>
                  <a:lnTo>
                    <a:pt x="924829" y="0"/>
                  </a:lnTo>
                  <a:lnTo>
                    <a:pt x="1170294" y="247895"/>
                  </a:lnTo>
                  <a:lnTo>
                    <a:pt x="1153282" y="264908"/>
                  </a:lnTo>
                  <a:lnTo>
                    <a:pt x="924829" y="38885"/>
                  </a:lnTo>
                  <a:lnTo>
                    <a:pt x="689085" y="274629"/>
                  </a:lnTo>
                  <a:lnTo>
                    <a:pt x="453342" y="38885"/>
                  </a:lnTo>
                  <a:lnTo>
                    <a:pt x="215168" y="274629"/>
                  </a:lnTo>
                  <a:lnTo>
                    <a:pt x="0" y="59462"/>
                  </a:lnTo>
                  <a:lnTo>
                    <a:pt x="0" y="20789"/>
                  </a:lnTo>
                  <a:lnTo>
                    <a:pt x="215168" y="23817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430ADD3E-99CC-43CF-9A97-D44AA54C5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088" y="565739"/>
            <a:ext cx="9745883" cy="11249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Date Placeholder 10">
            <a:extLst>
              <a:ext uri="{FF2B5EF4-FFF2-40B4-BE49-F238E27FC236}">
                <a16:creationId xmlns:a16="http://schemas.microsoft.com/office/drawing/2014/main" id="{8C8B246A-7ACC-4517-903D-35509488E5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12/3/2022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0" name="Footer Placeholder 11">
            <a:extLst>
              <a:ext uri="{FF2B5EF4-FFF2-40B4-BE49-F238E27FC236}">
                <a16:creationId xmlns:a16="http://schemas.microsoft.com/office/drawing/2014/main" id="{C75AD95D-76DC-4BCD-8AFB-35B7DB2D7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all" spc="10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t>Git/GitHub by Dr. Loganathan R</a:t>
            </a:r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51" name="Slide Number Placeholder 12">
            <a:extLst>
              <a:ext uri="{FF2B5EF4-FFF2-40B4-BE49-F238E27FC236}">
                <a16:creationId xmlns:a16="http://schemas.microsoft.com/office/drawing/2014/main" id="{65BB740A-80ED-48DA-B622-9643EFA2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967E29-1480-472A-9FC5-C4768A52587C}" type="slidenum">
              <a:rPr kumimoji="0" lang="en-US" sz="1200" b="1" i="0" u="none" strike="noStrike" kern="1200" cap="all" spc="10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1" i="0" u="none" strike="noStrike" kern="1200" cap="all" spc="10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cs typeface="+mn-cs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F7C86B6-604E-4B54-A07B-F9BB80F8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59544" y="5991329"/>
            <a:ext cx="365021" cy="36502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4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5EA792F7-1D9E-4C7E-A103-E8EDFDC2691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git-for-windows/git/releases/download/v2.35.1.windows.2/Git-2.35.1.2-64-bit.exe" TargetMode="External"/><Relationship Id="rId11" Type="http://schemas.openxmlformats.org/officeDocument/2006/relationships/image" Target="../media/image15.png"/><Relationship Id="rId5" Type="http://schemas.openxmlformats.org/officeDocument/2006/relationships/hyperlink" Target="https://git-scm.com/download/win" TargetMode="External"/><Relationship Id="rId10" Type="http://schemas.openxmlformats.org/officeDocument/2006/relationships/image" Target="../media/image14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git-scm.com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-scm.com/download/linux" TargetMode="External"/><Relationship Id="rId5" Type="http://schemas.openxmlformats.org/officeDocument/2006/relationships/hyperlink" Target="https://git-scm.com/download/mac" TargetMode="External"/><Relationship Id="rId10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example@email.com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ravento.com/2016/07/github-this-repository-moved-please-use.html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hyperlink" Target="https://creativecommons.org/licenses/by-sa/3.0/" TargetMode="Externa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hyperlink" Target="https://github.com/Git-Test-GitHub/Project-Name" TargetMode="External"/><Relationship Id="rId4" Type="http://schemas.openxmlformats.org/officeDocument/2006/relationships/hyperlink" Target="https://github.com/new" TargetMode="External"/><Relationship Id="rId9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t-Test-GitHub/Project-Name" TargetMode="External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27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u73/Git-Presentation.git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www.maravento.com/2016/07/github-this-repository-moved-please-use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hyperlink" Target="https://ugeek.github.io/blog/post/2019-07-10-cifrando-archivos-en-git-con-git-crypt.htm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9149F9-04C3-4F20-8CE5-00273ACB7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4024" y="2314015"/>
            <a:ext cx="8605520" cy="222997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National Webinar on Transition from Proprietary to Open Source Technology</a:t>
            </a:r>
          </a:p>
          <a:p>
            <a:pPr algn="ctr"/>
            <a:r>
              <a:rPr lang="en-US" sz="2800" dirty="0"/>
              <a:t>Chennai, </a:t>
            </a:r>
            <a:r>
              <a:rPr lang="en-US" sz="2800" dirty="0" err="1"/>
              <a:t>Tamilnadu</a:t>
            </a:r>
            <a:endParaRPr lang="en-US" sz="2800" dirty="0"/>
          </a:p>
          <a:p>
            <a:pPr algn="ctr"/>
            <a:r>
              <a:rPr lang="en-US" sz="2800" dirty="0"/>
              <a:t>12-03-2022</a:t>
            </a:r>
            <a:endParaRPr lang="en-IN" sz="28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457AE-7B5B-4D55-B2BF-61A35A56C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70801B-5A05-47FA-A738-A80535751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DE2B0-6E82-4217-A677-6C48DFC05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A792F7-1D9E-4C7E-A103-E8EDFDC2691E}" type="slidenum">
              <a:rPr lang="en-US" smtClean="0"/>
              <a:t>1</a:t>
            </a:fld>
            <a:endParaRPr lang="en-US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9838059F-78CC-4634-A7BE-71BE40E16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976" y="189594"/>
            <a:ext cx="8839824" cy="158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50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295" y="431398"/>
            <a:ext cx="4949570" cy="824229"/>
          </a:xfrm>
        </p:spPr>
        <p:txBody>
          <a:bodyPr>
            <a:normAutofit/>
          </a:bodyPr>
          <a:lstStyle/>
          <a:p>
            <a:r>
              <a:rPr lang="en-US" b="1" u="sng" dirty="0"/>
              <a:t>Industry using Git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6" y="1406657"/>
            <a:ext cx="3046558" cy="4647633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Company who are using git: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Netflix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Paytm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Shopify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Udemy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Reddit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Walmart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GitHub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CRED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Trivago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dirty="0"/>
              <a:t>Canva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7F238B75-939A-4315-98AD-DCB2070260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7424637"/>
              </p:ext>
            </p:extLst>
          </p:nvPr>
        </p:nvGraphicFramePr>
        <p:xfrm>
          <a:off x="3917482" y="1323004"/>
          <a:ext cx="6733406" cy="45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535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"/>
                            </p:stCondLst>
                            <p:childTnLst>
                              <p:par>
                                <p:cTn id="3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675"/>
                            </p:stCondLst>
                            <p:childTnLst>
                              <p:par>
                                <p:cTn id="3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75"/>
                            </p:stCondLst>
                            <p:childTnLst>
                              <p:par>
                                <p:cTn id="4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925"/>
                            </p:stCondLst>
                            <p:childTnLst>
                              <p:par>
                                <p:cTn id="4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25"/>
                            </p:stCondLst>
                            <p:childTnLst>
                              <p:par>
                                <p:cTn id="5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50"/>
                            </p:stCondLst>
                            <p:childTnLst>
                              <p:par>
                                <p:cTn id="55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800"/>
                            </p:stCondLst>
                            <p:childTnLst>
                              <p:par>
                                <p:cTn id="59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425"/>
                            </p:stCondLst>
                            <p:childTnLst>
                              <p:par>
                                <p:cTn id="63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69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650"/>
                            </p:stCondLst>
                            <p:childTnLst>
                              <p:par>
                                <p:cTn id="71" presetID="5" presetClass="entr" presetSubtype="5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Installation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How to install Git!!</a:t>
            </a:r>
          </a:p>
        </p:txBody>
      </p:sp>
      <p:pic>
        <p:nvPicPr>
          <p:cNvPr id="5122" name="Picture 2" descr="What is Git Bash | Terminal for Windows">
            <a:extLst>
              <a:ext uri="{FF2B5EF4-FFF2-40B4-BE49-F238E27FC236}">
                <a16:creationId xmlns:a16="http://schemas.microsoft.com/office/drawing/2014/main" id="{02A1D68D-3EE2-437B-B4F1-E8B2EB9291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8" t="6001" r="25657" b="5155"/>
          <a:stretch/>
        </p:blipFill>
        <p:spPr bwMode="auto">
          <a:xfrm>
            <a:off x="6660683" y="2213810"/>
            <a:ext cx="4793381" cy="45527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94441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12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Windows: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</a:t>
            </a:r>
            <a:r>
              <a:rPr lang="en-US" dirty="0">
                <a:hlinkClick r:id="rId5"/>
              </a:rPr>
              <a:t>Windows Operating System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6"/>
              </a:rPr>
              <a:t>Standalone Installer </a:t>
            </a:r>
            <a:r>
              <a:rPr lang="en-US" dirty="0"/>
              <a:t>links according your system Preference.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After </a:t>
            </a:r>
            <a:r>
              <a:rPr lang="en-US" b="1" i="1" dirty="0"/>
              <a:t>git-2.35.1.2-64-bit.exe</a:t>
            </a:r>
            <a:r>
              <a:rPr lang="en-US" i="1" dirty="0"/>
              <a:t> </a:t>
            </a:r>
            <a:r>
              <a:rPr lang="en-US" dirty="0"/>
              <a:t>application will be downloaded. Run the Application and press </a:t>
            </a:r>
            <a:r>
              <a:rPr lang="en-US" b="1" i="1" dirty="0"/>
              <a:t>Next</a:t>
            </a:r>
            <a:r>
              <a:rPr lang="en-US" dirty="0"/>
              <a:t> without changing anything and at last press </a:t>
            </a:r>
            <a:r>
              <a:rPr lang="en-US" b="1" i="1" dirty="0"/>
              <a:t>Install</a:t>
            </a:r>
            <a:r>
              <a:rPr lang="en-US" dirty="0"/>
              <a:t>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Command Prompt or PowerShell: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C23110-E113-48BB-AD11-37A515C138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7628" y="1559291"/>
            <a:ext cx="5661235" cy="35713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4C2F70B-ACAD-44CE-BA18-4AE7062315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24332D9-D77F-4D61-9BBA-17D43EE8F2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9792" y="1388908"/>
            <a:ext cx="5340554" cy="408018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77C93D5-AAAB-46FD-A32F-B61970057D4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70545" y="1485163"/>
            <a:ext cx="5572014" cy="38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5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150804" cy="748291"/>
          </a:xfrm>
        </p:spPr>
        <p:txBody>
          <a:bodyPr/>
          <a:lstStyle/>
          <a:p>
            <a:r>
              <a:rPr lang="en-US" u="sng" dirty="0"/>
              <a:t>Steps to Install: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33137" y="1193532"/>
            <a:ext cx="55922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b="1" dirty="0"/>
              <a:t>On MacOS /Linux/Unix: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On any browser, Open the site: </a:t>
            </a:r>
            <a:r>
              <a:rPr lang="en-US" dirty="0">
                <a:hlinkClick r:id="rId3"/>
              </a:rPr>
              <a:t>https://git-scm.com/</a:t>
            </a:r>
            <a:endParaRPr lang="en-US" dirty="0"/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Downloads</a:t>
            </a:r>
            <a:r>
              <a:rPr lang="en-US" dirty="0"/>
              <a:t> Button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Select your desired Operating System.</a:t>
            </a:r>
          </a:p>
          <a:p>
            <a:pPr marL="1314450" lvl="2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5"/>
              </a:rPr>
              <a:t>For Mac</a:t>
            </a:r>
            <a:r>
              <a:rPr lang="en-US" b="1" dirty="0"/>
              <a:t>:</a:t>
            </a:r>
          </a:p>
          <a:p>
            <a:pPr marL="1771650" lvl="3" indent="-400050">
              <a:buFont typeface="Courier New" panose="02070309020205020404" pitchFamily="49" charset="0"/>
              <a:buChar char="o"/>
            </a:pPr>
            <a:r>
              <a:rPr lang="en-US" dirty="0"/>
              <a:t>Run the terminal commands to install git in your system.</a:t>
            </a:r>
          </a:p>
          <a:p>
            <a:pPr marL="1314450" lvl="3" indent="-400050">
              <a:buFont typeface="Arial" panose="020B0604020202020204" pitchFamily="34" charset="0"/>
              <a:buChar char="•"/>
            </a:pPr>
            <a:r>
              <a:rPr lang="en-US" b="1" dirty="0">
                <a:hlinkClick r:id="rId6"/>
              </a:rPr>
              <a:t>For Linux/Unix</a:t>
            </a:r>
            <a:r>
              <a:rPr lang="en-US" b="1" dirty="0"/>
              <a:t>:</a:t>
            </a:r>
          </a:p>
          <a:p>
            <a:pPr marL="1771650" lvl="4" indent="-400050">
              <a:buFont typeface="Courier New" panose="02070309020205020404" pitchFamily="49" charset="0"/>
              <a:buChar char="o"/>
            </a:pPr>
            <a:r>
              <a:rPr lang="en-US" dirty="0"/>
              <a:t>Run terminal commands according to you kernel to install git.</a:t>
            </a:r>
          </a:p>
          <a:p>
            <a:pPr marL="857250" lvl="1" indent="-400050">
              <a:buFont typeface="+mj-lt"/>
              <a:buAutoNum type="romanUcPeriod"/>
            </a:pPr>
            <a:r>
              <a:rPr lang="en-US" dirty="0"/>
              <a:t>Now </a:t>
            </a:r>
            <a:r>
              <a:rPr lang="en-US" b="1" dirty="0"/>
              <a:t>Git is installed</a:t>
            </a:r>
            <a:r>
              <a:rPr lang="en-US" dirty="0"/>
              <a:t> on your system. To check you can run following command on Terminal:</a:t>
            </a:r>
          </a:p>
          <a:p>
            <a:pPr lvl="2"/>
            <a:r>
              <a:rPr lang="en-US" dirty="0"/>
              <a:t>	</a:t>
            </a:r>
            <a:r>
              <a:rPr lang="en-US" i="1" dirty="0">
                <a:solidFill>
                  <a:srgbClr val="FF0000"/>
                </a:solidFill>
                <a:latin typeface="Consolas" panose="020B0609020204030204" pitchFamily="49" charset="0"/>
              </a:rPr>
              <a:t>git --version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8FAF2D-4748-461A-9F71-455DAC79F30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06" r="10676"/>
          <a:stretch/>
        </p:blipFill>
        <p:spPr>
          <a:xfrm>
            <a:off x="6302005" y="1559291"/>
            <a:ext cx="5340554" cy="339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6585C-B65D-472B-8352-1DF75AA66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2005" y="1559291"/>
            <a:ext cx="5340554" cy="3571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37530-E2F8-4106-A6C4-7F24DFD60D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262" y="1479479"/>
            <a:ext cx="5463297" cy="368437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AF3F1F-2746-457A-95D3-D4FA2CD0B46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403" b="8915"/>
          <a:stretch/>
        </p:blipFill>
        <p:spPr>
          <a:xfrm>
            <a:off x="7362450" y="902422"/>
            <a:ext cx="3857625" cy="505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582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z="5200" spc="-150" dirty="0"/>
              <a:t>Configuration</a:t>
            </a:r>
            <a:br>
              <a:rPr lang="en-US" spc="-150" dirty="0"/>
            </a:br>
            <a:r>
              <a:rPr lang="en-US" spc="-150" dirty="0"/>
              <a:t>of 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spc="300" dirty="0"/>
              <a:t>How to Configure Git!!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DDC1E2-607B-436A-BC16-8CFCE202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476" y="1981200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6952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Steps to Configure: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484552" y="1256588"/>
            <a:ext cx="5927527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Configuration of git is an important part for using all features of Git Repository.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To use git at its full potential we have to configure a user id to git.</a:t>
            </a:r>
          </a:p>
          <a:p>
            <a:pPr marL="174625" lvl="1">
              <a:tabLst>
                <a:tab pos="801688" algn="l"/>
              </a:tabLst>
            </a:pPr>
            <a:endParaRPr lang="en-US" sz="800" dirty="0"/>
          </a:p>
          <a:p>
            <a:pPr marL="461963" lvl="1" indent="-285750">
              <a:buFont typeface="Wingdings" panose="05000000000000000000" pitchFamily="2" charset="2"/>
              <a:buChar char="q"/>
              <a:tabLst>
                <a:tab pos="801688" algn="l"/>
              </a:tabLst>
            </a:pPr>
            <a:r>
              <a:rPr lang="en-US" dirty="0"/>
              <a:t>Once Git is installed:-</a:t>
            </a:r>
          </a:p>
          <a:p>
            <a:pPr marL="461963" lvl="2" indent="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Command Prompt/PowerShell on Windows.</a:t>
            </a:r>
          </a:p>
          <a:p>
            <a:pPr lvl="2" indent="-452438">
              <a:buFont typeface="Wingdings" panose="05000000000000000000" pitchFamily="2" charset="2"/>
              <a:buChar char="Ø"/>
              <a:tabLst>
                <a:tab pos="801688" algn="l"/>
              </a:tabLst>
            </a:pPr>
            <a:r>
              <a:rPr lang="en-US" dirty="0"/>
              <a:t>Open Terminal on MacOS/Linux/Unix.</a:t>
            </a:r>
          </a:p>
          <a:p>
            <a:pPr marL="461963" lvl="2">
              <a:tabLst>
                <a:tab pos="801688" algn="l"/>
              </a:tabLst>
            </a:pPr>
            <a:endParaRPr lang="en-US" dirty="0"/>
          </a:p>
          <a:p>
            <a:pPr marL="461963" lvl="2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dirty="0"/>
              <a:t>Creating a new user on git.</a:t>
            </a:r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User-Name:</a:t>
            </a:r>
          </a:p>
          <a:p>
            <a:pPr marL="966788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user.name </a:t>
            </a:r>
            <a:r>
              <a:rPr lang="en-US" i="1" dirty="0">
                <a:solidFill>
                  <a:srgbClr val="FF0000"/>
                </a:solidFill>
              </a:rPr>
              <a:t>“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</a:rPr>
              <a:t>name</a:t>
            </a:r>
            <a:r>
              <a:rPr lang="en-US" i="1" dirty="0">
                <a:solidFill>
                  <a:srgbClr val="FF0000"/>
                </a:solidFill>
              </a:rPr>
              <a:t>”</a:t>
            </a:r>
            <a:endParaRPr lang="en-US" b="1" dirty="0"/>
          </a:p>
          <a:p>
            <a:pPr marL="852488" lvl="3" indent="-342900">
              <a:buFont typeface="+mj-lt"/>
              <a:buAutoNum type="arabicParenR"/>
              <a:tabLst>
                <a:tab pos="801688" algn="l"/>
              </a:tabLst>
            </a:pPr>
            <a:r>
              <a:rPr lang="en-US" b="1" dirty="0"/>
              <a:t>Set User-Email:</a:t>
            </a:r>
          </a:p>
          <a:p>
            <a:pPr marL="976313" lvl="4">
              <a:tabLst>
                <a:tab pos="801688" algn="l"/>
              </a:tabLst>
            </a:pPr>
            <a:r>
              <a:rPr lang="en-US" dirty="0">
                <a:solidFill>
                  <a:srgbClr val="FF0000"/>
                </a:solidFill>
              </a:rPr>
              <a:t>git config –global </a:t>
            </a:r>
            <a:r>
              <a:rPr lang="en-US" dirty="0" err="1">
                <a:solidFill>
                  <a:srgbClr val="FF0000"/>
                </a:solidFill>
              </a:rPr>
              <a:t>user.email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solidFill>
                  <a:schemeClr val="accent6">
                    <a:lumMod val="75000"/>
                  </a:schemeClr>
                </a:solidFill>
                <a:hlinkClick r:id="rId3"/>
              </a:rPr>
              <a:t>example@email.com</a:t>
            </a:r>
            <a:endParaRPr lang="en-US" b="1" i="1" dirty="0">
              <a:solidFill>
                <a:srgbClr val="FF0000"/>
              </a:solidFill>
            </a:endParaRPr>
          </a:p>
          <a:p>
            <a:pPr marL="460375" lvl="4" indent="-285750">
              <a:buFont typeface="Wingdings" panose="05000000000000000000" pitchFamily="2" charset="2"/>
              <a:buChar char="v"/>
              <a:tabLst>
                <a:tab pos="801688" algn="l"/>
              </a:tabLst>
            </a:pPr>
            <a:r>
              <a:rPr lang="en-US" b="1" i="1" dirty="0"/>
              <a:t>List all the user who have configured on git.</a:t>
            </a:r>
          </a:p>
          <a:p>
            <a:pPr marL="631825" lvl="5">
              <a:tabLst>
                <a:tab pos="801688" algn="l"/>
              </a:tabLst>
            </a:pPr>
            <a:r>
              <a:rPr lang="en-US" b="1" i="1" dirty="0">
                <a:solidFill>
                  <a:srgbClr val="FF0000"/>
                </a:solidFill>
              </a:rPr>
              <a:t>	</a:t>
            </a:r>
            <a:r>
              <a:rPr lang="en-US" i="1" dirty="0">
                <a:solidFill>
                  <a:srgbClr val="FF0000"/>
                </a:solidFill>
              </a:rPr>
              <a:t>git config --list</a:t>
            </a:r>
            <a:endParaRPr lang="en-US" b="1" i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32081D-EA2C-46AC-B1A9-F1BE2381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247" y="1544604"/>
            <a:ext cx="5219968" cy="33783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8BC934-DAA4-406B-8E7A-4785D77ED2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2718" y="1658129"/>
            <a:ext cx="5617461" cy="32648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6BFABE-0499-4F02-9757-96291D8984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717" y="1658129"/>
            <a:ext cx="5617462" cy="3264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F5660A-39D1-48B0-B28C-C2046FCF4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2079" y="1575787"/>
            <a:ext cx="5738738" cy="3461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717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Repository</a:t>
            </a:r>
          </a:p>
        </p:txBody>
      </p:sp>
      <p:pic>
        <p:nvPicPr>
          <p:cNvPr id="1026" name="Picture 2" descr="How to structure your Git repository for DevOps automation - Octopus Deploy">
            <a:extLst>
              <a:ext uri="{FF2B5EF4-FFF2-40B4-BE49-F238E27FC236}">
                <a16:creationId xmlns:a16="http://schemas.microsoft.com/office/drawing/2014/main" id="{9A0144D4-089D-4FE6-AE27-290ABE0B2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5" r="21615"/>
          <a:stretch/>
        </p:blipFill>
        <p:spPr bwMode="auto">
          <a:xfrm>
            <a:off x="6771802" y="2348564"/>
            <a:ext cx="4576384" cy="4332973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388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u="sng" dirty="0"/>
              <a:t>Initiating Git</a:t>
            </a:r>
            <a:r>
              <a:rPr lang="en-US" dirty="0"/>
              <a:t>: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A010F4-58C9-4E81-892E-0566D394170A}"/>
              </a:ext>
            </a:extLst>
          </p:cNvPr>
          <p:cNvSpPr txBox="1"/>
          <p:nvPr/>
        </p:nvSpPr>
        <p:spPr>
          <a:xfrm>
            <a:off x="484552" y="1467034"/>
            <a:ext cx="59275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Before Initiating a Git user must know on which directory Git must be initialized. Here, we will be using directory named </a:t>
            </a:r>
            <a:r>
              <a:rPr lang="en-US" i="1" dirty="0"/>
              <a:t>‘Tutorials</a:t>
            </a:r>
            <a:r>
              <a:rPr lang="en-US" dirty="0"/>
              <a:t>’.</a:t>
            </a:r>
          </a:p>
          <a:p>
            <a:pPr marL="115888" lvl="1">
              <a:tabLst>
                <a:tab pos="801688" algn="l"/>
              </a:tabLst>
            </a:pPr>
            <a:endParaRPr lang="en-US" sz="1050" b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Steps to Initialize Git in Directory-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‘</a:t>
            </a:r>
            <a:r>
              <a:rPr lang="en-US" i="1" dirty="0"/>
              <a:t>Tutorials</a:t>
            </a:r>
            <a:r>
              <a:rPr lang="en-US" dirty="0"/>
              <a:t>’ directory, Right click inside the directory and click on </a:t>
            </a:r>
            <a:r>
              <a:rPr lang="en-US" b="1" dirty="0"/>
              <a:t>GIT GUI Here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Create New Repository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Click on </a:t>
            </a:r>
            <a:r>
              <a:rPr lang="en-US" b="1" dirty="0"/>
              <a:t>Browse</a:t>
            </a:r>
            <a:r>
              <a:rPr lang="en-US" dirty="0"/>
              <a:t> and click on </a:t>
            </a:r>
            <a:r>
              <a:rPr lang="en-US" b="1" dirty="0"/>
              <a:t>Select Folder</a:t>
            </a:r>
            <a:r>
              <a:rPr lang="en-US" dirty="0"/>
              <a:t>. Click on </a:t>
            </a:r>
            <a:r>
              <a:rPr lang="en-US" b="1" dirty="0"/>
              <a:t>Create</a:t>
            </a:r>
            <a:r>
              <a:rPr lang="en-US" dirty="0"/>
              <a:t>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Our git have been initialized on our directory.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if We make any changes in our </a:t>
            </a:r>
            <a:r>
              <a:rPr lang="en-US" i="1" dirty="0"/>
              <a:t>‘Tutorial’ </a:t>
            </a:r>
            <a:r>
              <a:rPr lang="en-US" dirty="0"/>
              <a:t>Directory it will show in Git GUI.</a:t>
            </a:r>
            <a:endParaRPr lang="en-US" i="1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DBEC-1EF4-4E1A-BC6E-822174684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648" y="1367985"/>
            <a:ext cx="5257800" cy="43286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055431-9151-41A4-92AB-D09270562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5182" y="1367985"/>
            <a:ext cx="2855545" cy="43286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87BC74-2C6B-47FF-B146-3F228B995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648" y="2126531"/>
            <a:ext cx="5268638" cy="26379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EC9B5-A064-4DE1-AE0A-ACF765A2E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9648" y="2126529"/>
            <a:ext cx="5257800" cy="26325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8A4661-7106-4B2F-8A28-0CC2FB81C4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6594" y="1367984"/>
            <a:ext cx="5257800" cy="432864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BBA9AE9-6465-4568-876D-130FCC8A7B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0486" y="1571422"/>
            <a:ext cx="5257800" cy="371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omb/>
      </p:transition>
    </mc:Choice>
    <mc:Fallback xmlns="">
      <p:transition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25"/>
                            </p:stCondLst>
                            <p:childTnLst>
                              <p:par>
                                <p:cTn id="3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6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25"/>
                            </p:stCondLst>
                            <p:childTnLst>
                              <p:par>
                                <p:cTn id="4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800"/>
                            </p:stCondLst>
                            <p:childTnLst>
                              <p:par>
                                <p:cTn id="5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475"/>
                            </p:stCondLst>
                            <p:childTnLst>
                              <p:par>
                                <p:cTn id="7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75"/>
                            </p:stCondLst>
                            <p:childTnLst>
                              <p:par>
                                <p:cTn id="84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75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/>
          <a:lstStyle/>
          <a:p>
            <a:r>
              <a:rPr lang="en-US" u="sng" dirty="0"/>
              <a:t>Staging/Committing in Repository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For Now we don’t have any changes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If we create a file with random name.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In Git GUI, we can see the changes made in our directory.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to save the changes made in Working Directory to Staging area, click on </a:t>
            </a:r>
            <a:r>
              <a:rPr lang="en-US" b="1" dirty="0"/>
              <a:t>Stage Changed</a:t>
            </a:r>
            <a:r>
              <a:rPr lang="en-US" dirty="0"/>
              <a:t>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see that, changes are now uploaded to Staged area.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Now, for final committing and to save the changes record in git database, User must give a </a:t>
            </a:r>
            <a:r>
              <a:rPr lang="en-US" b="1" dirty="0"/>
              <a:t>commit message</a:t>
            </a:r>
            <a:r>
              <a:rPr lang="en-US" dirty="0"/>
              <a:t> and click on </a:t>
            </a:r>
            <a:r>
              <a:rPr lang="en-US" b="1" dirty="0"/>
              <a:t>Commit</a:t>
            </a:r>
          </a:p>
          <a:p>
            <a:pPr marL="401638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Now there will be nothing to commit as all changes are recorded.</a:t>
            </a:r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AB00F1C-15B2-4B6A-8FB0-26637BA78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802" y="1599148"/>
            <a:ext cx="5178646" cy="412064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A04D3A4-AF93-4706-A1DE-0F2AECE018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175154" y="1599148"/>
            <a:ext cx="5840968" cy="412064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D9A7D700-B811-4737-8D9B-1B3CB35E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175154" y="1597591"/>
            <a:ext cx="5843175" cy="412219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369EA4D-567F-4129-B4CD-A1EAE090B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946" y="1492016"/>
            <a:ext cx="5843175" cy="426755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40DC0B9-4083-4258-9FA6-128D94697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554" y="1797701"/>
            <a:ext cx="5710127" cy="402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9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conveyor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25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25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2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25"/>
                            </p:stCondLst>
                            <p:childTnLst>
                              <p:par>
                                <p:cTn id="4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0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050"/>
                            </p:stCondLst>
                            <p:childTnLst>
                              <p:par>
                                <p:cTn id="74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800"/>
                            </p:stCondLst>
                            <p:childTnLst>
                              <p:par>
                                <p:cTn id="8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300"/>
                            </p:stCondLst>
                            <p:childTnLst>
                              <p:par>
                                <p:cTn id="9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Amend Commit &amp; Un-staging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4" y="1510216"/>
            <a:ext cx="571012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dirty="0"/>
              <a:t>Now We will try to understand why Git is an important for any software development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Let’s assume that we made a wrong changes in our file and committed it in git.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Now to recover previous version of git repository.</a:t>
            </a:r>
            <a:br>
              <a:rPr lang="en-US" dirty="0"/>
            </a:br>
            <a:r>
              <a:rPr lang="en-US" dirty="0"/>
              <a:t>Follow the steps below:-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</a:t>
            </a:r>
            <a:r>
              <a:rPr lang="en-US" b="1" dirty="0"/>
              <a:t>GIT GUI.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Commit &gt; Amend Last Commit.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last committed Files are restored and removed from git database.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file which you have to </a:t>
            </a:r>
            <a:r>
              <a:rPr lang="en-US" dirty="0" err="1"/>
              <a:t>unstage</a:t>
            </a:r>
            <a:r>
              <a:rPr lang="en-US" dirty="0"/>
              <a:t> &amp; Click on </a:t>
            </a:r>
            <a:r>
              <a:rPr lang="en-US" b="1" dirty="0"/>
              <a:t>Commit &gt; </a:t>
            </a:r>
            <a:r>
              <a:rPr lang="en-US" b="1" dirty="0" err="1"/>
              <a:t>Unstage</a:t>
            </a:r>
            <a:r>
              <a:rPr lang="en-US" b="1" dirty="0"/>
              <a:t> From Commit.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To revert changes made in file click on </a:t>
            </a:r>
            <a:r>
              <a:rPr lang="en-US" b="1" dirty="0"/>
              <a:t>Click &gt; Revert Changes &gt; Revert Changes.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dirty="0"/>
              <a:t>Your file will be reverted to previous version.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154" y="1645301"/>
            <a:ext cx="5710127" cy="402833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F19DF31-E655-46DA-8EE9-9865E4543B7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03479" y="1603443"/>
            <a:ext cx="5253474" cy="41801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6D23F7-A7BF-492B-A70D-56EBCAB2F0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527" y="1645301"/>
            <a:ext cx="5728700" cy="40414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E94AA7-81C9-48EB-BBCE-8474CAA891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6483" y="1632198"/>
            <a:ext cx="5728701" cy="4041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381690-9924-4F86-B2B5-9828C7ED0F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6483" y="1645301"/>
            <a:ext cx="5728700" cy="404144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B36045-7341-4AA3-98DB-2EC478C2EFF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16483" y="1708121"/>
            <a:ext cx="5728700" cy="4041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5A7EE57-0C8D-4510-9538-DA565A3A07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03528" y="1708120"/>
            <a:ext cx="5728700" cy="40414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740DDC-EF6E-4AF7-8294-CB950FE2EB3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44809" y="1577351"/>
            <a:ext cx="5253473" cy="418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5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ferris dir="l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75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5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5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5"/>
                            </p:stCondLst>
                            <p:childTnLst>
                              <p:par>
                                <p:cTn id="4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225"/>
                            </p:stCondLst>
                            <p:childTnLst>
                              <p:par>
                                <p:cTn id="60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25"/>
                            </p:stCondLst>
                            <p:childTnLst>
                              <p:par>
                                <p:cTn id="73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150"/>
                            </p:stCondLst>
                            <p:childTnLst>
                              <p:par>
                                <p:cTn id="8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125"/>
                            </p:stCondLst>
                            <p:childTnLst>
                              <p:par>
                                <p:cTn id="99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7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97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79">
            <a:extLst>
              <a:ext uri="{FF2B5EF4-FFF2-40B4-BE49-F238E27FC236}">
                <a16:creationId xmlns:a16="http://schemas.microsoft.com/office/drawing/2014/main" id="{02394CBA-755F-42B7-BF28-BDBB599FA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1920" y="799275"/>
            <a:ext cx="4826000" cy="2289365"/>
          </a:xfrm>
        </p:spPr>
        <p:txBody>
          <a:bodyPr>
            <a:normAutofit/>
          </a:bodyPr>
          <a:lstStyle/>
          <a:p>
            <a:r>
              <a:rPr lang="en-US" sz="4600" spc="280" dirty="0"/>
              <a:t>INTRODUCTION</a:t>
            </a:r>
            <a:br>
              <a:rPr lang="en-US" sz="4600" spc="280" dirty="0"/>
            </a:br>
            <a:r>
              <a:rPr lang="en-US" sz="4600" spc="280" dirty="0"/>
              <a:t>TO</a:t>
            </a:r>
            <a:br>
              <a:rPr lang="en-US" sz="4600" spc="280" dirty="0"/>
            </a:br>
            <a:r>
              <a:rPr lang="en-US" sz="4600" spc="280" dirty="0"/>
              <a:t>GIT/GITHUB</a:t>
            </a:r>
          </a:p>
        </p:txBody>
      </p:sp>
      <p:sp>
        <p:nvSpPr>
          <p:cNvPr id="81" name="Subtitle 80">
            <a:extLst>
              <a:ext uri="{FF2B5EF4-FFF2-40B4-BE49-F238E27FC236}">
                <a16:creationId xmlns:a16="http://schemas.microsoft.com/office/drawing/2014/main" id="{3F9E8A38-46A0-49FF-8F72-481E44F49E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6332" y="3088640"/>
            <a:ext cx="4579668" cy="2184400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Dr. Loganathan R</a:t>
            </a:r>
          </a:p>
          <a:p>
            <a:r>
              <a:rPr lang="en-US" dirty="0"/>
              <a:t>Prof &amp; HOD</a:t>
            </a:r>
          </a:p>
          <a:p>
            <a:r>
              <a:rPr lang="en-US" dirty="0"/>
              <a:t>Department of Computer Science and Engineering</a:t>
            </a:r>
          </a:p>
          <a:p>
            <a:r>
              <a:rPr lang="en-US" dirty="0"/>
              <a:t>HKBK College of Engineering</a:t>
            </a:r>
          </a:p>
          <a:p>
            <a:r>
              <a:rPr lang="en-US" dirty="0" err="1"/>
              <a:t>Nagawara</a:t>
            </a:r>
            <a:r>
              <a:rPr lang="en-US" dirty="0"/>
              <a:t>, Bengaluru-560045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Git vs Github: What&amp;amp;#39;s the Difference and How to Get Started with Both">
            <a:extLst>
              <a:ext uri="{FF2B5EF4-FFF2-40B4-BE49-F238E27FC236}">
                <a16:creationId xmlns:a16="http://schemas.microsoft.com/office/drawing/2014/main" id="{1FD22D87-BB02-4B3A-8398-04CF1EF25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7688" y="2162556"/>
            <a:ext cx="5358384" cy="302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1313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2639" y="671446"/>
            <a:ext cx="4024032" cy="2885715"/>
          </a:xfrm>
        </p:spPr>
        <p:txBody>
          <a:bodyPr/>
          <a:lstStyle/>
          <a:p>
            <a:r>
              <a:rPr lang="en-US" spc="-150" dirty="0"/>
              <a:t>Working with Git</a:t>
            </a:r>
            <a:br>
              <a:rPr lang="en-US" spc="-150" dirty="0"/>
            </a:br>
            <a:r>
              <a:rPr lang="en-US" spc="-150" dirty="0"/>
              <a:t>Branches</a:t>
            </a:r>
          </a:p>
        </p:txBody>
      </p:sp>
      <p:pic>
        <p:nvPicPr>
          <p:cNvPr id="2" name="Picture 2" descr="How To Delete A Git Branch Locally And Remotely">
            <a:extLst>
              <a:ext uri="{FF2B5EF4-FFF2-40B4-BE49-F238E27FC236}">
                <a16:creationId xmlns:a16="http://schemas.microsoft.com/office/drawing/2014/main" id="{76DCEFD1-3BA3-422D-8CC3-3E7BB1DC8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33575"/>
            <a:ext cx="5293634" cy="36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438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Branches in Git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5851788" y="1436910"/>
            <a:ext cx="561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A branch is a version of the repository that diverges from the main working project. It is a feature available in most modern version control systems.</a:t>
            </a:r>
            <a:br>
              <a:rPr lang="en-US" dirty="0"/>
            </a:br>
            <a:r>
              <a:rPr lang="en-US" dirty="0"/>
              <a:t>When you want to add a new feature or fix a bug, you spawn a new branch to summarize your changes.</a:t>
            </a:r>
          </a:p>
          <a:p>
            <a:pPr marL="0" lvl="1">
              <a:tabLst>
                <a:tab pos="801688" algn="l"/>
              </a:tabLst>
            </a:pPr>
            <a:endParaRPr lang="en-US" dirty="0"/>
          </a:p>
          <a:p>
            <a:pPr marL="0" lvl="1">
              <a:tabLst>
                <a:tab pos="801688" algn="l"/>
              </a:tabLst>
            </a:pPr>
            <a:r>
              <a:rPr lang="en-US" dirty="0"/>
              <a:t>The master branch is a default branch in Git. It is instantiated when first commit made on the project. When you make the first commit, you're given a master branch to the starting commit point.</a:t>
            </a:r>
            <a:br>
              <a:rPr lang="en-US" dirty="0"/>
            </a:br>
            <a:r>
              <a:rPr lang="en-US" dirty="0"/>
              <a:t>Master branch is the branch in which all the changes eventually get merged back. It can be called as an official working version of your project.</a:t>
            </a:r>
          </a:p>
        </p:txBody>
      </p:sp>
      <p:pic>
        <p:nvPicPr>
          <p:cNvPr id="1026" name="Picture 2" descr="Git Branches: List, Create, Switch to, Merge, Push, &amp; Delete">
            <a:extLst>
              <a:ext uri="{FF2B5EF4-FFF2-40B4-BE49-F238E27FC236}">
                <a16:creationId xmlns:a16="http://schemas.microsoft.com/office/drawing/2014/main" id="{F0BAD077-A85D-468A-9782-5EC5C55A1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13" y="1436910"/>
            <a:ext cx="5613875" cy="28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122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8C84775-97AD-427D-88E8-31BFF8D1C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588" y="402111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Operation on Git Branches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950D487-C304-4DF8-8705-105ED0CCDF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D95395-B266-4514-9D32-B764E04C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C362DCA-E911-4257-9999-C68876AD4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80967E29-1480-472A-9FC5-C4768A52587C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E3016C-53C1-49BF-A471-6FD2E930CB62}"/>
              </a:ext>
            </a:extLst>
          </p:cNvPr>
          <p:cNvSpPr txBox="1"/>
          <p:nvPr/>
        </p:nvSpPr>
        <p:spPr>
          <a:xfrm>
            <a:off x="385873" y="1418575"/>
            <a:ext cx="5710127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5888" lvl="1">
              <a:tabLst>
                <a:tab pos="801688" algn="l"/>
              </a:tabLst>
            </a:pPr>
            <a:r>
              <a:rPr lang="en-US" b="1" dirty="0"/>
              <a:t>Create a New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Create.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Enter </a:t>
            </a:r>
            <a:r>
              <a:rPr lang="en-US" b="1" dirty="0"/>
              <a:t>Name</a:t>
            </a:r>
            <a:r>
              <a:rPr lang="en-US" dirty="0"/>
              <a:t> inside </a:t>
            </a:r>
            <a:r>
              <a:rPr lang="en-US" b="1" dirty="0"/>
              <a:t>Branch Name </a:t>
            </a:r>
            <a:r>
              <a:rPr lang="en-US" dirty="0"/>
              <a:t>tab and Click on </a:t>
            </a:r>
            <a:r>
              <a:rPr lang="en-US" b="1" dirty="0"/>
              <a:t>Create.</a:t>
            </a:r>
          </a:p>
          <a:p>
            <a:pPr marL="115888" lvl="1">
              <a:tabLst>
                <a:tab pos="801688" algn="l"/>
              </a:tabLst>
            </a:pPr>
            <a:r>
              <a:rPr lang="en-US" i="1" dirty="0"/>
              <a:t>	New Branch will be available.</a:t>
            </a:r>
          </a:p>
          <a:p>
            <a:pPr marL="115888" lvl="1">
              <a:tabLst>
                <a:tab pos="801688" algn="l"/>
              </a:tabLst>
            </a:pPr>
            <a:endParaRPr lang="en-US" sz="8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Change Working Branch: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Branch &gt; Checkout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on which you want to change and click on </a:t>
            </a:r>
            <a:r>
              <a:rPr lang="en-US" b="1" dirty="0"/>
              <a:t>Checkout.</a:t>
            </a:r>
            <a:endParaRPr lang="en-US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	</a:t>
            </a:r>
            <a:r>
              <a:rPr lang="en-US" i="1" dirty="0"/>
              <a:t>Working branch will be changed.</a:t>
            </a:r>
          </a:p>
          <a:p>
            <a:pPr marL="115888" lvl="1">
              <a:tabLst>
                <a:tab pos="801688" algn="l"/>
              </a:tabLst>
            </a:pPr>
            <a:endParaRPr lang="en-US" sz="900" i="1" dirty="0"/>
          </a:p>
          <a:p>
            <a:pPr marL="115888" lvl="1">
              <a:tabLst>
                <a:tab pos="801688" algn="l"/>
              </a:tabLst>
            </a:pPr>
            <a:r>
              <a:rPr lang="en-US" b="1" dirty="0"/>
              <a:t>Merging Branch after changes: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Merge &gt; Local Merge</a:t>
            </a:r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Select the Branch which you want to merge and click on </a:t>
            </a:r>
            <a:r>
              <a:rPr lang="en-US" b="1" dirty="0"/>
              <a:t>Merge</a:t>
            </a:r>
            <a:r>
              <a:rPr lang="en-US" dirty="0"/>
              <a:t>.</a:t>
            </a:r>
          </a:p>
          <a:p>
            <a:pPr marL="115888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Working branch will  be merged into master.</a:t>
            </a:r>
            <a:endParaRPr lang="en-US" dirty="0"/>
          </a:p>
          <a:p>
            <a:pPr marL="458788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115888" lvl="1"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0E9BAAC-53D7-4343-BA7F-E8658D693B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175154" y="1645301"/>
            <a:ext cx="5710127" cy="40283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302E0D-515E-4B10-B1E7-11AD0FA0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315" y="1510216"/>
            <a:ext cx="4591286" cy="44388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4E3E3D-88DD-47C2-8D20-E01C9F908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5529" y="1440030"/>
            <a:ext cx="5716998" cy="443887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FB34103-0CAE-4FD2-890F-F10E6D8E8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5154" y="1418575"/>
            <a:ext cx="5687514" cy="446033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5AE05B-DAC9-464E-869F-BF1B095BA6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2775" y="1390315"/>
            <a:ext cx="5538870" cy="451685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FAB18AB-1B6E-4967-AF8C-5D4E1211A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775" y="1939990"/>
            <a:ext cx="5729682" cy="369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989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1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75"/>
                            </p:stCondLst>
                            <p:childTnLst>
                              <p:par>
                                <p:cTn id="5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25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875"/>
                            </p:stCondLst>
                            <p:childTnLst>
                              <p:par>
                                <p:cTn id="7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375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25"/>
                            </p:stCondLst>
                            <p:childTnLst>
                              <p:par>
                                <p:cTn id="9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"/>
                            </p:stCondLst>
                            <p:childTnLst>
                              <p:par>
                                <p:cTn id="10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"/>
                            </p:stCondLst>
                            <p:childTnLst>
                              <p:par>
                                <p:cTn id="112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25"/>
                            </p:stCondLst>
                            <p:childTnLst>
                              <p:par>
                                <p:cTn id="1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80264F-581A-441B-9F2A-CEED8A2E04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35862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1102A-3894-4E98-993F-181486004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35862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C6FF8-181E-4897-9463-A6F2076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5801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D9A25176-FEB5-4F4D-93B2-B2338E3CD9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3799663"/>
              </p:ext>
            </p:extLst>
          </p:nvPr>
        </p:nvGraphicFramePr>
        <p:xfrm>
          <a:off x="1222513" y="1360226"/>
          <a:ext cx="10325976" cy="50393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110948">
                  <a:extLst>
                    <a:ext uri="{9D8B030D-6E8A-4147-A177-3AD203B41FA5}">
                      <a16:colId xmlns:a16="http://schemas.microsoft.com/office/drawing/2014/main" val="3701144080"/>
                    </a:ext>
                  </a:extLst>
                </a:gridCol>
                <a:gridCol w="7215028">
                  <a:extLst>
                    <a:ext uri="{9D8B030D-6E8A-4147-A177-3AD203B41FA5}">
                      <a16:colId xmlns:a16="http://schemas.microsoft.com/office/drawing/2014/main" val="2553938843"/>
                    </a:ext>
                  </a:extLst>
                </a:gridCol>
              </a:tblGrid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GIT Command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107962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</a:t>
                      </a:r>
                      <a:r>
                        <a:rPr lang="en-US" b="1" i="1" dirty="0" err="1">
                          <a:solidFill>
                            <a:srgbClr val="FF0000"/>
                          </a:solidFill>
                        </a:rPr>
                        <a:t>init</a:t>
                      </a:r>
                      <a:endParaRPr lang="en-US" b="1" i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Initialize a new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0786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status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View the status of your files in the working directory and staging area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21776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add -a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Add all files to staging area of a git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45209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commit –m [message]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Commit all the files in staging area with a commit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569618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diff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difference of what is staged and what is modified but </a:t>
                      </a:r>
                      <a:r>
                        <a:rPr lang="en-US" dirty="0" err="1"/>
                        <a:t>unstaged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48680436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help [command]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Get help info about a particular command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997964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Fetch from a remote repo and try to merge into current branch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0379483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push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Push you new branch and data to a remote repository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93978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log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Shows commit, author, date and time or committing the message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2561885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git branch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Give access to access different git branches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3699841"/>
                  </a:ext>
                </a:extLst>
              </a:tr>
              <a:tr h="419948">
                <a:tc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rgbClr val="FF0000"/>
                          </a:solidFill>
                        </a:rPr>
                        <a:t>rm –rf .git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Delete a git repository from current directory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9396648"/>
                  </a:ext>
                </a:extLst>
              </a:tr>
            </a:tbl>
          </a:graphicData>
        </a:graphic>
      </p:graphicFrame>
      <p:sp>
        <p:nvSpPr>
          <p:cNvPr id="12" name="Title 6">
            <a:extLst>
              <a:ext uri="{FF2B5EF4-FFF2-40B4-BE49-F238E27FC236}">
                <a16:creationId xmlns:a16="http://schemas.microsoft.com/office/drawing/2014/main" id="{B84F0A60-C25D-4F89-BAFC-F18AD612A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513" y="-111093"/>
            <a:ext cx="9745883" cy="1124949"/>
          </a:xfrm>
        </p:spPr>
        <p:txBody>
          <a:bodyPr>
            <a:normAutofit/>
          </a:bodyPr>
          <a:lstStyle/>
          <a:p>
            <a:r>
              <a:rPr lang="en-US" u="sng" dirty="0"/>
              <a:t>Additional Git Commands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804F19-0386-47AA-B606-C4F3082215B6}"/>
              </a:ext>
            </a:extLst>
          </p:cNvPr>
          <p:cNvSpPr txBox="1"/>
          <p:nvPr/>
        </p:nvSpPr>
        <p:spPr>
          <a:xfrm>
            <a:off x="2209800" y="744221"/>
            <a:ext cx="9408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tabLst>
                <a:tab pos="801688" algn="l"/>
              </a:tabLst>
            </a:pPr>
            <a:r>
              <a:rPr lang="en-US" dirty="0"/>
              <a:t>Below Given are some additional git commands which a user can use on </a:t>
            </a:r>
            <a:r>
              <a:rPr lang="en-US" i="1" dirty="0"/>
              <a:t>terminal</a:t>
            </a:r>
            <a:r>
              <a:rPr lang="en-US" dirty="0"/>
              <a:t> or </a:t>
            </a:r>
            <a:r>
              <a:rPr lang="en-US" i="1" dirty="0"/>
              <a:t>command prompt</a:t>
            </a:r>
            <a:r>
              <a:rPr lang="en-US" dirty="0"/>
              <a:t> as to use additional git features.</a:t>
            </a:r>
          </a:p>
        </p:txBody>
      </p:sp>
    </p:spTree>
    <p:extLst>
      <p:ext uri="{BB962C8B-B14F-4D97-AF65-F5344CB8AC3E}">
        <p14:creationId xmlns:p14="http://schemas.microsoft.com/office/powerpoint/2010/main" val="214475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6600" spc="-150" dirty="0"/>
              <a:t>Basics of GitHub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What is GitHub!!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2572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EF07A57-E63A-43C1-8559-98887F36A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868" y="358614"/>
            <a:ext cx="4327096" cy="748291"/>
          </a:xfrm>
        </p:spPr>
        <p:txBody>
          <a:bodyPr>
            <a:normAutofit/>
          </a:bodyPr>
          <a:lstStyle/>
          <a:p>
            <a:r>
              <a:rPr lang="en-US" b="1" dirty="0"/>
              <a:t>What is GitHub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32F027C8-D9AA-4016-B450-6B922E47F0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07F57373-FA20-4362-AA9E-E77F03A25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B2EE572-5A29-49B2-9C8D-5BD11F125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661212-69F7-4C63-8B5E-8960DBDB52F4}"/>
              </a:ext>
            </a:extLst>
          </p:cNvPr>
          <p:cNvSpPr txBox="1"/>
          <p:nvPr/>
        </p:nvSpPr>
        <p:spPr>
          <a:xfrm>
            <a:off x="397925" y="1443841"/>
            <a:ext cx="592752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dirty="0"/>
              <a:t>GitHub is a for-profit company that offers a cloud-based Git repository hosting service. Essentially, it makes it a lot easier for individuals and teams to use Git for version control and collaboration.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Additionally, anyone can sign up and host a public code repository for free, which makes GitHub especially popular with open-source projects.</a:t>
            </a:r>
          </a:p>
          <a:p>
            <a:pPr marL="225425" lvl="1">
              <a:tabLst>
                <a:tab pos="801688" algn="l"/>
              </a:tabLst>
            </a:pPr>
            <a:endParaRPr lang="en-US" dirty="0"/>
          </a:p>
          <a:p>
            <a:pPr marL="225425" lvl="1">
              <a:tabLst>
                <a:tab pos="801688" algn="l"/>
              </a:tabLst>
            </a:pPr>
            <a:r>
              <a:rPr lang="en-US" dirty="0"/>
              <a:t>GitHub essential are:-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Repository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Branches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Commits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Pull Requests</a:t>
            </a:r>
          </a:p>
          <a:p>
            <a:pPr marL="511175" lvl="1" indent="-28575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</a:t>
            </a:r>
          </a:p>
        </p:txBody>
      </p:sp>
      <p:pic>
        <p:nvPicPr>
          <p:cNvPr id="1028" name="Picture 4" descr="Add a Salesforce DX Project to Source Control Unit | Salesforce">
            <a:extLst>
              <a:ext uri="{FF2B5EF4-FFF2-40B4-BE49-F238E27FC236}">
                <a16:creationId xmlns:a16="http://schemas.microsoft.com/office/drawing/2014/main" id="{875BE0BC-0022-4B78-A769-8B22356D9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1939" r="2184" b="2544"/>
          <a:stretch/>
        </p:blipFill>
        <p:spPr bwMode="auto">
          <a:xfrm>
            <a:off x="4976261" y="1532823"/>
            <a:ext cx="6901314" cy="3792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91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375"/>
                            </p:stCondLst>
                            <p:childTnLst>
                              <p:par>
                                <p:cTn id="4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25"/>
                            </p:stCondLst>
                            <p:childTnLst>
                              <p:par>
                                <p:cTn id="4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00"/>
                            </p:stCondLst>
                            <p:childTnLst>
                              <p:par>
                                <p:cTn id="5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Working with Remote</a:t>
            </a:r>
            <a:br>
              <a:rPr lang="en-US" sz="5400" spc="-150" dirty="0"/>
            </a:br>
            <a:r>
              <a:rPr lang="en-US" sz="5400" spc="-150" dirty="0"/>
              <a:t>Repository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sa/3.0/"/>
              </a:rPr>
              <a:t>CC BY-SA</a:t>
            </a:r>
            <a:endParaRPr lang="en-US" sz="900"/>
          </a:p>
        </p:txBody>
      </p:sp>
      <p:pic>
        <p:nvPicPr>
          <p:cNvPr id="1026" name="Picture 2" descr="Botched Software Update To Networking Gear Caused One Of GitHub's All-Time  Worst Outages | TechCrunch">
            <a:extLst>
              <a:ext uri="{FF2B5EF4-FFF2-40B4-BE49-F238E27FC236}">
                <a16:creationId xmlns:a16="http://schemas.microsoft.com/office/drawing/2014/main" id="{76E30E7A-AFAD-4EAE-AF6D-D1C287431D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680" y="1889673"/>
            <a:ext cx="5030805" cy="5030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6911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3138" y="590232"/>
            <a:ext cx="6860532" cy="748291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Creating GitHub Repository</a:t>
            </a:r>
            <a:r>
              <a:rPr lang="en-US" dirty="0"/>
              <a:t>??</a:t>
            </a:r>
            <a:endParaRPr lang="en-US" u="sng" dirty="0"/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27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89944" y="1496869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Creating GitHub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Search GitHub on google and click on first </a:t>
            </a:r>
            <a:r>
              <a:rPr lang="en-US" dirty="0">
                <a:hlinkClick r:id="rId3"/>
              </a:rPr>
              <a:t>link</a:t>
            </a:r>
            <a:r>
              <a:rPr lang="en-US" dirty="0"/>
              <a:t>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Sign in To your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dirty="0">
                <a:hlinkClick r:id="rId4"/>
              </a:rPr>
              <a:t>Create Repository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Give Project Name as </a:t>
            </a:r>
            <a:r>
              <a:rPr lang="en-US" b="1" dirty="0"/>
              <a:t>Repository name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choose to keep repository as </a:t>
            </a:r>
            <a:r>
              <a:rPr lang="en-US" b="1" dirty="0"/>
              <a:t>public</a:t>
            </a:r>
            <a:r>
              <a:rPr lang="en-US" dirty="0"/>
              <a:t> or </a:t>
            </a:r>
            <a:r>
              <a:rPr lang="en-US" b="1" dirty="0"/>
              <a:t>private</a:t>
            </a:r>
            <a:r>
              <a:rPr lang="en-US" dirty="0"/>
              <a:t>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to </a:t>
            </a:r>
            <a:r>
              <a:rPr lang="en-US" b="1" dirty="0"/>
              <a:t>Add a README file</a:t>
            </a:r>
            <a:r>
              <a:rPr lang="en-US" dirty="0"/>
              <a:t> to add README.md file in there in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User can click on </a:t>
            </a:r>
            <a:r>
              <a:rPr lang="en-US" b="1" dirty="0"/>
              <a:t>Add .</a:t>
            </a:r>
            <a:r>
              <a:rPr lang="en-US" b="1" dirty="0" err="1"/>
              <a:t>gitignore</a:t>
            </a:r>
            <a:r>
              <a:rPr lang="en-US" dirty="0"/>
              <a:t> to add .</a:t>
            </a:r>
            <a:r>
              <a:rPr lang="en-US" dirty="0" err="1"/>
              <a:t>gitignore</a:t>
            </a:r>
            <a:r>
              <a:rPr lang="en-US" dirty="0"/>
              <a:t> file in there git repository.</a:t>
            </a:r>
          </a:p>
          <a:p>
            <a:pPr marL="1025525" lvl="2" indent="-342900">
              <a:buFont typeface="Arial" panose="020B0604020202020204" pitchFamily="34" charset="0"/>
              <a:buChar char="•"/>
              <a:tabLst>
                <a:tab pos="801688" algn="l"/>
              </a:tabLst>
            </a:pPr>
            <a:r>
              <a:rPr lang="en-US" dirty="0"/>
              <a:t>GitHub allows users to set a license for there repository by </a:t>
            </a:r>
            <a:r>
              <a:rPr lang="en-US" b="1" dirty="0"/>
              <a:t>Choosing a license</a:t>
            </a:r>
            <a:r>
              <a:rPr lang="en-US" dirty="0"/>
              <a:t> for repository.</a:t>
            </a:r>
            <a:endParaRPr lang="en-US" b="1" dirty="0"/>
          </a:p>
          <a:p>
            <a:pPr marL="288925" lvl="2">
              <a:tabLst>
                <a:tab pos="801688" algn="l"/>
              </a:tabLst>
            </a:pPr>
            <a:r>
              <a:rPr lang="en-US" dirty="0"/>
              <a:t>4.   Your GitHub Repository is successfully created.	And will be available on </a:t>
            </a:r>
            <a:r>
              <a:rPr lang="en-US" dirty="0">
                <a:hlinkClick r:id="rId5"/>
              </a:rPr>
              <a:t>Project-Link</a:t>
            </a:r>
            <a:r>
              <a:rPr lang="en-US" dirty="0"/>
              <a:t>.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F0FEB11-7C72-4EE1-9942-F3078296A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873" y="1842687"/>
            <a:ext cx="6712858" cy="34611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8FB207-706D-4332-BC3E-455EA0DDC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330" y="1554162"/>
            <a:ext cx="6079944" cy="390672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59D4CE9-E125-416E-831A-AEEA339C87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9910" y="1316431"/>
            <a:ext cx="4731688" cy="477988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517" r="1731"/>
          <a:stretch/>
        </p:blipFill>
        <p:spPr>
          <a:xfrm>
            <a:off x="5413197" y="1953836"/>
            <a:ext cx="6394806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75"/>
                            </p:stCondLst>
                            <p:childTnLst>
                              <p:par>
                                <p:cTn id="3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decel="100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75"/>
                            </p:stCondLst>
                            <p:childTnLst>
                              <p:par>
                                <p:cTn id="3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75"/>
                            </p:stCondLst>
                            <p:childTnLst>
                              <p:par>
                                <p:cTn id="52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75"/>
                            </p:stCondLst>
                            <p:childTnLst>
                              <p:par>
                                <p:cTn id="5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75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10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350"/>
                            </p:stCondLst>
                            <p:childTnLst>
                              <p:par>
                                <p:cTn id="7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175"/>
                            </p:stCondLst>
                            <p:childTnLst>
                              <p:par>
                                <p:cTn id="8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1325"/>
                            </p:stCondLst>
                            <p:childTnLst>
                              <p:par>
                                <p:cTn id="8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400"/>
                            </p:stCondLst>
                            <p:childTnLst>
                              <p:par>
                                <p:cTn id="97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400"/>
                            </p:stCondLst>
                            <p:childTnLst>
                              <p:par>
                                <p:cTn id="10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Pushing to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28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851231"/>
            <a:ext cx="544981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Pushing Local Repository to Remote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SSH Id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the local git is present.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Remote &gt; Push…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Source Branch</a:t>
            </a:r>
            <a:r>
              <a:rPr lang="en-US" dirty="0"/>
              <a:t> which you want to add and paste </a:t>
            </a:r>
            <a:r>
              <a:rPr lang="en-US" b="1" dirty="0"/>
              <a:t>SSH ID</a:t>
            </a:r>
            <a:r>
              <a:rPr lang="en-US" dirty="0"/>
              <a:t> in </a:t>
            </a:r>
            <a:r>
              <a:rPr lang="en-US" b="1" dirty="0"/>
              <a:t>Arbitrary Location</a:t>
            </a:r>
            <a:r>
              <a:rPr lang="en-US" dirty="0"/>
              <a:t>, and Click on </a:t>
            </a:r>
            <a:r>
              <a:rPr lang="en-US" b="1" dirty="0"/>
              <a:t>Push</a:t>
            </a:r>
            <a:r>
              <a:rPr lang="en-US" dirty="0"/>
              <a:t>.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local Repository will be pushed to remote 	repository.</a:t>
            </a: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250A18-F9BC-4EB9-A7EA-F2862770A2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77" b="1977"/>
          <a:stretch/>
        </p:blipFill>
        <p:spPr>
          <a:xfrm>
            <a:off x="5721310" y="1943897"/>
            <a:ext cx="6394806" cy="3238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685580-64B2-4233-B9B1-8E9B68291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901" y="1480106"/>
            <a:ext cx="5133356" cy="41861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3C9991-76F7-48B9-A1E2-08D1485820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3237" y="1496869"/>
            <a:ext cx="5135019" cy="41875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FDE958-F98F-445F-8EE0-E34C7D2DA3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157" y="1496869"/>
            <a:ext cx="4955177" cy="42188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18DA8F-B126-4DB5-A00B-A40CA19CE0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3497" y="1943897"/>
            <a:ext cx="6497127" cy="323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9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25"/>
                            </p:stCondLst>
                            <p:childTnLst>
                              <p:par>
                                <p:cTn id="4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25"/>
                            </p:stCondLst>
                            <p:childTnLst>
                              <p:par>
                                <p:cTn id="4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50"/>
                            </p:stCondLst>
                            <p:childTnLst>
                              <p:par>
                                <p:cTn id="6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95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75"/>
                            </p:stCondLst>
                            <p:childTnLst>
                              <p:par>
                                <p:cTn id="8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575"/>
                            </p:stCondLst>
                            <p:childTnLst>
                              <p:par>
                                <p:cTn id="8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725"/>
                            </p:stCondLst>
                            <p:childTnLst>
                              <p:par>
                                <p:cTn id="101" presetID="3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725"/>
                            </p:stCondLst>
                            <p:childTnLst>
                              <p:par>
                                <p:cTn id="10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7">
            <a:extLst>
              <a:ext uri="{FF2B5EF4-FFF2-40B4-BE49-F238E27FC236}">
                <a16:creationId xmlns:a16="http://schemas.microsoft.com/office/drawing/2014/main" id="{B10B2703-33C1-4740-869E-1F4CC3832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5206" y="662305"/>
            <a:ext cx="7678854" cy="748291"/>
          </a:xfrm>
        </p:spPr>
        <p:txBody>
          <a:bodyPr>
            <a:normAutofit/>
          </a:bodyPr>
          <a:lstStyle/>
          <a:p>
            <a:r>
              <a:rPr lang="en-US" u="sng" dirty="0"/>
              <a:t>Clone Remote Repository</a:t>
            </a:r>
          </a:p>
        </p:txBody>
      </p:sp>
      <p:sp>
        <p:nvSpPr>
          <p:cNvPr id="16" name="Date Placeholder 8">
            <a:extLst>
              <a:ext uri="{FF2B5EF4-FFF2-40B4-BE49-F238E27FC236}">
                <a16:creationId xmlns:a16="http://schemas.microsoft.com/office/drawing/2014/main" id="{B0196A8A-FBC0-49F7-8A79-BA80532E1B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17" name="Footer Placeholder 9">
            <a:extLst>
              <a:ext uri="{FF2B5EF4-FFF2-40B4-BE49-F238E27FC236}">
                <a16:creationId xmlns:a16="http://schemas.microsoft.com/office/drawing/2014/main" id="{96DB38C6-D9D5-4E36-BEB1-BC53D6444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18" name="Slide Number Placeholder 13">
            <a:extLst>
              <a:ext uri="{FF2B5EF4-FFF2-40B4-BE49-F238E27FC236}">
                <a16:creationId xmlns:a16="http://schemas.microsoft.com/office/drawing/2014/main" id="{14ACDBDF-B073-4201-AB23-E12270D98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5EA792F7-1D9E-4C7E-A103-E8EDFDC2691E}" type="slidenum">
              <a:rPr lang="en-US" noProof="0" smtClean="0"/>
              <a:pPr lvl="0"/>
              <a:t>29</a:t>
            </a:fld>
            <a:endParaRPr lang="en-US" noProof="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9333E-2120-4F24-A693-3EB33EB3EF0E}"/>
              </a:ext>
            </a:extLst>
          </p:cNvPr>
          <p:cNvSpPr txBox="1"/>
          <p:nvPr/>
        </p:nvSpPr>
        <p:spPr>
          <a:xfrm>
            <a:off x="-14471" y="1545937"/>
            <a:ext cx="54498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425" lvl="1">
              <a:tabLst>
                <a:tab pos="801688" algn="l"/>
              </a:tabLst>
            </a:pPr>
            <a:r>
              <a:rPr lang="en-US" b="1" dirty="0"/>
              <a:t>Clone Remote Repository to Local Repository:-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Open the Project using </a:t>
            </a:r>
            <a:r>
              <a:rPr lang="en-US" dirty="0">
                <a:hlinkClick r:id="rId3"/>
              </a:rPr>
              <a:t>Project Link</a:t>
            </a:r>
            <a:r>
              <a:rPr lang="en-US" dirty="0"/>
              <a:t> or from GitHub Account.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Copy the </a:t>
            </a:r>
            <a:r>
              <a:rPr lang="en-US" b="1" dirty="0"/>
              <a:t>HTTPS Link</a:t>
            </a:r>
            <a:r>
              <a:rPr lang="en-US" dirty="0"/>
              <a:t> as shown.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Now open </a:t>
            </a:r>
            <a:r>
              <a:rPr lang="en-US" b="1" dirty="0"/>
              <a:t>Git GUI</a:t>
            </a:r>
            <a:r>
              <a:rPr lang="en-US" dirty="0"/>
              <a:t> in directory where we want to clone our remote repository.</a:t>
            </a:r>
            <a:br>
              <a:rPr lang="en-US" dirty="0"/>
            </a:br>
            <a:r>
              <a:rPr lang="en-US" i="1" dirty="0"/>
              <a:t>(Make sure directory should not contain any previous git repository)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Existing Repository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In </a:t>
            </a:r>
            <a:r>
              <a:rPr lang="en-US" b="1" dirty="0"/>
              <a:t>Source Location,</a:t>
            </a:r>
            <a:r>
              <a:rPr lang="en-US" dirty="0"/>
              <a:t> paste the </a:t>
            </a:r>
            <a:r>
              <a:rPr lang="en-US" b="1" dirty="0"/>
              <a:t>HTTP Link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In </a:t>
            </a:r>
            <a:r>
              <a:rPr lang="en-US" b="1" dirty="0"/>
              <a:t>Target Directory</a:t>
            </a:r>
            <a:r>
              <a:rPr lang="en-US" dirty="0"/>
              <a:t>, give location of directory where we want to clone following with remote repository name. </a:t>
            </a:r>
          </a:p>
          <a:p>
            <a:pPr marL="568325" lvl="1" indent="-342900">
              <a:buFont typeface="+mj-lt"/>
              <a:buAutoNum type="arabicPeriod"/>
              <a:tabLst>
                <a:tab pos="801688" algn="l"/>
              </a:tabLst>
            </a:pPr>
            <a:r>
              <a:rPr lang="en-US" dirty="0"/>
              <a:t>Click on </a:t>
            </a:r>
            <a:r>
              <a:rPr lang="en-US" b="1" dirty="0"/>
              <a:t>Clone </a:t>
            </a:r>
            <a:r>
              <a:rPr lang="en-US" dirty="0"/>
              <a:t>to start Cloning</a:t>
            </a:r>
          </a:p>
          <a:p>
            <a:pPr marL="225425" lvl="1">
              <a:tabLst>
                <a:tab pos="801688" algn="l"/>
              </a:tabLst>
            </a:pPr>
            <a:r>
              <a:rPr lang="en-US" dirty="0"/>
              <a:t>	</a:t>
            </a:r>
            <a:r>
              <a:rPr lang="en-US" i="1" dirty="0"/>
              <a:t>Your Remote Repository will be cloned to local 	repository.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5776D-11CE-45B8-94DD-8FB0E91BDA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3211" y="1571632"/>
            <a:ext cx="6587206" cy="37147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F70CDBA-33D3-433D-804C-721935E1A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3211" y="1851231"/>
            <a:ext cx="6587206" cy="32981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03B4C7-F695-4FC6-A2FE-D9368CB001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347" y="1708598"/>
            <a:ext cx="6587206" cy="35750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3A7B90-9905-465A-9DA4-EEB3266E7D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482" y="1410596"/>
            <a:ext cx="5191955" cy="42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9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25"/>
                            </p:stCondLst>
                            <p:childTnLst>
                              <p:par>
                                <p:cTn id="22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5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25"/>
                            </p:stCondLst>
                            <p:childTnLst>
                              <p:par>
                                <p:cTn id="77" presetID="21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2)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725"/>
                            </p:stCondLst>
                            <p:childTnLst>
                              <p:par>
                                <p:cTn id="81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8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17443-10BC-4078-8CF2-23E75B0CC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8880" y="92846"/>
            <a:ext cx="5951716" cy="1158857"/>
          </a:xfrm>
        </p:spPr>
        <p:txBody>
          <a:bodyPr/>
          <a:lstStyle/>
          <a:p>
            <a:r>
              <a:rPr lang="en-US" b="1" u="sng" spc="300" dirty="0">
                <a:latin typeface="Engravers MT" panose="02090707080505020304" pitchFamily="18" charset="0"/>
              </a:rPr>
              <a:t>Agenda</a:t>
            </a:r>
          </a:p>
        </p:txBody>
      </p:sp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F8F9C9B6-2BEC-4699-B75F-9C7BE5B6074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1593548" y="1728191"/>
            <a:ext cx="3217333" cy="3217333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A3474-C14B-42A3-AF12-888807AB7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3423" y="1385225"/>
            <a:ext cx="5217173" cy="4351338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Overview on VCS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Introduction to Git &amp; its Architecture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Installation and Configuration of Git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Branches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Basics of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Working with Git Remote Repository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C0A8A-A891-43CA-8434-E1F64C24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585A-B5B9-40F2-A604-181F9326D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CE773B-8D36-4868-AA55-1A3267727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0" name="Graphic 4">
            <a:extLst>
              <a:ext uri="{FF2B5EF4-FFF2-40B4-BE49-F238E27FC236}">
                <a16:creationId xmlns:a16="http://schemas.microsoft.com/office/drawing/2014/main" id="{B3F06BA9-200A-4546-8C17-44B9F05FF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023481" y="4764885"/>
            <a:ext cx="975170" cy="975170"/>
            <a:chOff x="5829300" y="3162300"/>
            <a:chExt cx="532257" cy="532257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400A030-8E40-42C9-BA7A-C57F560E28BD}"/>
                </a:ext>
              </a:extLst>
            </p:cNvPr>
            <p:cNvSpPr/>
            <p:nvPr/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A1CB66D-59CC-42E6-9F71-86AA8F1A83E5}"/>
                </a:ext>
              </a:extLst>
            </p:cNvPr>
            <p:cNvSpPr/>
            <p:nvPr/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2CF368-1DA1-4155-A52E-1D7117691AE2}"/>
                </a:ext>
              </a:extLst>
            </p:cNvPr>
            <p:cNvSpPr/>
            <p:nvPr/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CCA8E35-7EDC-4B54-84C6-7439052862AD}"/>
                </a:ext>
              </a:extLst>
            </p:cNvPr>
            <p:cNvSpPr/>
            <p:nvPr/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A6E2D90-3377-475B-908D-8DEFA47683EF}"/>
                </a:ext>
              </a:extLst>
            </p:cNvPr>
            <p:cNvSpPr/>
            <p:nvPr/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76911BE-DDD3-49C2-8777-60297A15722D}"/>
                </a:ext>
              </a:extLst>
            </p:cNvPr>
            <p:cNvSpPr/>
            <p:nvPr/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5515E5A-13FF-4F37-9082-C1584EE41A65}"/>
                </a:ext>
              </a:extLst>
            </p:cNvPr>
            <p:cNvSpPr/>
            <p:nvPr/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C90979-3DFC-45AC-8666-5039DC14B0B5}"/>
                </a:ext>
              </a:extLst>
            </p:cNvPr>
            <p:cNvSpPr/>
            <p:nvPr/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569B7C0-8434-4008-B429-35208DBDC7CB}"/>
                </a:ext>
              </a:extLst>
            </p:cNvPr>
            <p:cNvSpPr/>
            <p:nvPr/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0C7D2AA-D66F-4FD5-BB00-10B56396B8A1}"/>
                </a:ext>
              </a:extLst>
            </p:cNvPr>
            <p:cNvSpPr/>
            <p:nvPr/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9431D87-07CF-4EBC-97C6-C6BB01161057}"/>
                </a:ext>
              </a:extLst>
            </p:cNvPr>
            <p:cNvSpPr/>
            <p:nvPr/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9DF15BC-97AC-4CEB-A3B4-6F400C38A32F}"/>
                </a:ext>
              </a:extLst>
            </p:cNvPr>
            <p:cNvSpPr/>
            <p:nvPr/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DA02847-240E-4210-ABB0-6789739465D3}"/>
                </a:ext>
              </a:extLst>
            </p:cNvPr>
            <p:cNvSpPr/>
            <p:nvPr/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394119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1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4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475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325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Autofit/>
          </a:bodyPr>
          <a:lstStyle/>
          <a:p>
            <a:r>
              <a:rPr lang="en-US" sz="5400" spc="-150" dirty="0"/>
              <a:t>Link to This</a:t>
            </a:r>
            <a:br>
              <a:rPr lang="en-US" sz="5400" spc="-150" dirty="0"/>
            </a:br>
            <a:r>
              <a:rPr lang="en-US" sz="5400" spc="-150" dirty="0"/>
              <a:t>Presentation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77" y="5934516"/>
            <a:ext cx="11598442" cy="771802"/>
          </a:xfrm>
        </p:spPr>
        <p:txBody>
          <a:bodyPr>
            <a:normAutofit/>
          </a:bodyPr>
          <a:lstStyle/>
          <a:p>
            <a:r>
              <a:rPr lang="en-US" dirty="0"/>
              <a:t>GitHub Link: </a:t>
            </a:r>
            <a:r>
              <a:rPr lang="en-US" dirty="0">
                <a:hlinkClick r:id="rId3"/>
              </a:rPr>
              <a:t>https://github.com/logu73/Git-Presentation.git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1CA9EA-1C3C-4753-AA7E-BFAC8DE7F961}"/>
              </a:ext>
            </a:extLst>
          </p:cNvPr>
          <p:cNvSpPr txBox="1"/>
          <p:nvPr/>
        </p:nvSpPr>
        <p:spPr>
          <a:xfrm>
            <a:off x="6660683" y="6805062"/>
            <a:ext cx="479343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4" tooltip="https://www.maravento.com/2016/07/github-this-repository-moved-please-use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5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427E1969-D102-4FCC-AAE7-F495A6A74328}"/>
              </a:ext>
            </a:extLst>
          </p:cNvPr>
          <p:cNvSpPr/>
          <p:nvPr/>
        </p:nvSpPr>
        <p:spPr>
          <a:xfrm>
            <a:off x="3147139" y="2694987"/>
            <a:ext cx="1251284" cy="1713296"/>
          </a:xfrm>
          <a:prstGeom prst="down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C3985-8FF9-4CDC-95F1-40CDE370A4D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575432" y="1516870"/>
            <a:ext cx="4417646" cy="4417646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DF6807E2-2C1E-4D9C-AAC0-29B7606B2E6E}"/>
              </a:ext>
            </a:extLst>
          </p:cNvPr>
          <p:cNvSpPr txBox="1">
            <a:spLocks/>
          </p:cNvSpPr>
          <p:nvPr/>
        </p:nvSpPr>
        <p:spPr>
          <a:xfrm>
            <a:off x="7772239" y="-190728"/>
            <a:ext cx="4024032" cy="28857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spc="1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u="sng" spc="-150" dirty="0"/>
              <a:t>Link QR Code</a:t>
            </a:r>
          </a:p>
        </p:txBody>
      </p:sp>
    </p:spTree>
    <p:extLst>
      <p:ext uri="{BB962C8B-B14F-4D97-AF65-F5344CB8AC3E}">
        <p14:creationId xmlns:p14="http://schemas.microsoft.com/office/powerpoint/2010/main" val="1946779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209C3A7-31E6-4EE8-BF99-2440C094C9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12297" y="786881"/>
            <a:ext cx="4203323" cy="292735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E0BE5AE7-0A6C-4369-BD8C-2F815E4F3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2297" y="3970527"/>
            <a:ext cx="4322293" cy="1647919"/>
          </a:xfrm>
        </p:spPr>
        <p:txBody>
          <a:bodyPr>
            <a:normAutofit/>
          </a:bodyPr>
          <a:lstStyle/>
          <a:p>
            <a:r>
              <a:rPr lang="en-US" dirty="0"/>
              <a:t>Dr. Loganathan R</a:t>
            </a:r>
          </a:p>
          <a:p>
            <a:r>
              <a:rPr lang="en-US" sz="2000" spc="300" dirty="0"/>
              <a:t>loganathanr.cs@hkbk.edu.in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33558-730A-45DF-B1B5-E5F0B2E091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lvl="0"/>
            <a:r>
              <a:rPr lang="en-US" noProof="0"/>
              <a:t>12/3/2022</a:t>
            </a:r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85B58-3E33-4718-B21A-F723800F7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lvl="0"/>
            <a:r>
              <a:rPr lang="en-US" noProof="0"/>
              <a:t>Git/GitHub by Dr. Loganathan R</a:t>
            </a:r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49C70-F913-4CB3-A901-694767834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lvl="0"/>
            <a:fld id="{F3450C42-9A0B-4425-92C2-70FCF7C45734}" type="slidenum">
              <a:rPr lang="en-US" noProof="0" smtClean="0"/>
              <a:pPr lvl="0"/>
              <a:t>31</a:t>
            </a:fld>
            <a:endParaRPr lang="en-US" noProof="0" dirty="0"/>
          </a:p>
        </p:txBody>
      </p:sp>
      <p:pic>
        <p:nvPicPr>
          <p:cNvPr id="2052" name="Picture 4" descr="Introduction To GIT | Guide to GIT Component, Application, Characteristics">
            <a:extLst>
              <a:ext uri="{FF2B5EF4-FFF2-40B4-BE49-F238E27FC236}">
                <a16:creationId xmlns:a16="http://schemas.microsoft.com/office/drawing/2014/main" id="{2D111156-AE0F-4A7C-A82D-C5706374E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17"/>
          <a:stretch/>
        </p:blipFill>
        <p:spPr bwMode="auto">
          <a:xfrm>
            <a:off x="1573473" y="1278255"/>
            <a:ext cx="4322293" cy="3861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BE9640-9AAC-4CB8-99AF-D5E5C7D02C70}"/>
              </a:ext>
            </a:extLst>
          </p:cNvPr>
          <p:cNvSpPr/>
          <p:nvPr/>
        </p:nvSpPr>
        <p:spPr>
          <a:xfrm>
            <a:off x="1573473" y="1568918"/>
            <a:ext cx="621088" cy="644893"/>
          </a:xfrm>
          <a:prstGeom prst="ellipse">
            <a:avLst/>
          </a:prstGeom>
          <a:gradFill>
            <a:gsLst>
              <a:gs pos="0">
                <a:srgbClr val="EAEDF4"/>
              </a:gs>
              <a:gs pos="100000">
                <a:srgbClr val="E9EFF5"/>
              </a:gs>
            </a:gsLst>
            <a:lin ang="10800000" scaled="0"/>
          </a:gradFill>
          <a:ln>
            <a:solidFill>
              <a:srgbClr val="E8ED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05B799-1F6B-4B31-9132-27F51478D7CE}"/>
              </a:ext>
            </a:extLst>
          </p:cNvPr>
          <p:cNvSpPr/>
          <p:nvPr/>
        </p:nvSpPr>
        <p:spPr>
          <a:xfrm>
            <a:off x="4267200" y="4811486"/>
            <a:ext cx="1628566" cy="328404"/>
          </a:xfrm>
          <a:prstGeom prst="rect">
            <a:avLst/>
          </a:prstGeom>
          <a:gradFill>
            <a:gsLst>
              <a:gs pos="0">
                <a:srgbClr val="F6F8FB"/>
              </a:gs>
              <a:gs pos="100000">
                <a:srgbClr val="FEFF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621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/>
          <a:lstStyle/>
          <a:p>
            <a:r>
              <a:rPr lang="en-US" spc="-150" dirty="0"/>
              <a:t>Overview on VCS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Version Control System</a:t>
            </a:r>
          </a:p>
        </p:txBody>
      </p:sp>
      <p:pic>
        <p:nvPicPr>
          <p:cNvPr id="2050" name="Picture 2" descr="Software version control Images, Stock Photos &amp; Vectors | Shutterstock">
            <a:extLst>
              <a:ext uri="{FF2B5EF4-FFF2-40B4-BE49-F238E27FC236}">
                <a16:creationId xmlns:a16="http://schemas.microsoft.com/office/drawing/2014/main" id="{84387398-5624-4020-A641-D52C3B425E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8"/>
          <a:stretch/>
        </p:blipFill>
        <p:spPr bwMode="auto">
          <a:xfrm>
            <a:off x="6224325" y="3647975"/>
            <a:ext cx="5044565" cy="282679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5307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501650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 is Version Control System 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1" y="2005012"/>
            <a:ext cx="5730118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Version control, also known as source control, is the practice of </a:t>
            </a:r>
            <a:r>
              <a:rPr lang="en-US" b="1" dirty="0"/>
              <a:t>tracking and managing changes</a:t>
            </a:r>
            <a:r>
              <a:rPr lang="en-US" dirty="0"/>
              <a:t> to software code. Version control systems are software tools that help software teams manage changes to source code over time.</a:t>
            </a:r>
          </a:p>
          <a:p>
            <a:pPr algn="just"/>
            <a:r>
              <a:rPr lang="en-US" dirty="0"/>
              <a:t>Benefits of VCS:-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A complete record of long-term change history of every file.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Branching and Merging in the Source Code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dirty="0"/>
              <a:t>Tracing the changes in the Source Code.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C7FBD3-9622-469C-90CD-5D8F81EC2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659" y="1289304"/>
            <a:ext cx="5580962" cy="369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087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17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0" y="492025"/>
            <a:ext cx="5266001" cy="128867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is Version</a:t>
            </a:r>
            <a:br>
              <a:rPr lang="en-US" b="1" dirty="0"/>
            </a:br>
            <a:r>
              <a:rPr lang="en-US" b="1" dirty="0"/>
              <a:t>Control Needed?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625" y="1582998"/>
            <a:ext cx="6469909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Version control is important to keep track of changes — and keep every team member working on the right version. You should use version control software for all code, files, and assets that multiple team members will collaborate on.</a:t>
            </a:r>
          </a:p>
          <a:p>
            <a:pPr algn="just"/>
            <a:r>
              <a:rPr lang="en-US" dirty="0"/>
              <a:t>Before VCS, UNIX users have a SCCS(Source Code Control System) to keep record of source code, but it huge demit was only one user can make changes in source code at a time.</a:t>
            </a:r>
          </a:p>
          <a:p>
            <a:pPr algn="just"/>
            <a:r>
              <a:rPr lang="en-US" dirty="0"/>
              <a:t>Software issues without VCS or before it was introduced:-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Issues of lost Source Code.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While solving of bug, software can’t be upgraded.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Many version of same source code will be running on same time in a group.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IN" dirty="0"/>
              <a:t>No record of who have lastly edited the source code.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26" name="Picture 2" descr="5 Tips for Versioning Embedded Systems | designnews.com">
            <a:extLst>
              <a:ext uri="{FF2B5EF4-FFF2-40B4-BE49-F238E27FC236}">
                <a16:creationId xmlns:a16="http://schemas.microsoft.com/office/drawing/2014/main" id="{29A6DEDA-E830-44CE-919B-C70A9224E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14" y="1886551"/>
            <a:ext cx="4250718" cy="38789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866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325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825"/>
                            </p:stCondLst>
                            <p:childTnLst>
                              <p:par>
                                <p:cTn id="3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"/>
                            </p:stCondLst>
                            <p:childTnLst>
                              <p:par>
                                <p:cTn id="41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275"/>
                            </p:stCondLst>
                            <p:childTnLst>
                              <p:par>
                                <p:cTn id="4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25"/>
                            </p:stCondLst>
                            <p:childTnLst>
                              <p:par>
                                <p:cTn id="5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C7AE00E-3BDF-4D30-9783-F4262EB668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0765" y="324937"/>
            <a:ext cx="4024032" cy="2885715"/>
          </a:xfrm>
        </p:spPr>
        <p:txBody>
          <a:bodyPr>
            <a:normAutofit/>
          </a:bodyPr>
          <a:lstStyle/>
          <a:p>
            <a:r>
              <a:rPr lang="en-US" sz="5400" spc="-150" dirty="0"/>
              <a:t>Introduction </a:t>
            </a:r>
            <a:br>
              <a:rPr lang="en-US" sz="5400" spc="-150" dirty="0"/>
            </a:br>
            <a:r>
              <a:rPr lang="en-US" sz="5400" spc="-150" dirty="0"/>
              <a:t>to Git &amp; its</a:t>
            </a:r>
            <a:br>
              <a:rPr lang="en-US" sz="5400" spc="-150" dirty="0"/>
            </a:br>
            <a:r>
              <a:rPr lang="en-US" sz="5400" spc="-150" dirty="0"/>
              <a:t>Architecture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840E350-A8AF-4AAF-93E3-4D6B5B4B1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0765" y="3166312"/>
            <a:ext cx="4024032" cy="771802"/>
          </a:xfrm>
        </p:spPr>
        <p:txBody>
          <a:bodyPr/>
          <a:lstStyle/>
          <a:p>
            <a:r>
              <a:rPr lang="en-US" dirty="0"/>
              <a:t>Git &amp; its Architecture</a:t>
            </a:r>
          </a:p>
        </p:txBody>
      </p:sp>
      <p:pic>
        <p:nvPicPr>
          <p:cNvPr id="3074" name="Picture 2" descr="What are Git Concepts and Architecture - Designveloper">
            <a:extLst>
              <a:ext uri="{FF2B5EF4-FFF2-40B4-BE49-F238E27FC236}">
                <a16:creationId xmlns:a16="http://schemas.microsoft.com/office/drawing/2014/main" id="{799A7677-900E-4905-AD96-52AD1BC03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94895" y="3299791"/>
            <a:ext cx="5848626" cy="3289852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49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341" y="501650"/>
            <a:ext cx="5217172" cy="824229"/>
          </a:xfrm>
        </p:spPr>
        <p:txBody>
          <a:bodyPr>
            <a:normAutofit/>
          </a:bodyPr>
          <a:lstStyle/>
          <a:p>
            <a:r>
              <a:rPr lang="en-US" b="1" dirty="0"/>
              <a:t>What is Git?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340" y="1400269"/>
            <a:ext cx="5980485" cy="488169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is a </a:t>
            </a:r>
            <a:r>
              <a:rPr lang="en-US" b="1" dirty="0"/>
              <a:t>distributed version control system</a:t>
            </a:r>
            <a:r>
              <a:rPr lang="en-US" dirty="0"/>
              <a:t> used for tracking changes in computer files. It was developed by </a:t>
            </a:r>
            <a:r>
              <a:rPr lang="en-US" b="1" dirty="0"/>
              <a:t>Linus Torvalds</a:t>
            </a:r>
            <a:r>
              <a:rPr lang="en-US" dirty="0"/>
              <a:t>, in </a:t>
            </a:r>
            <a:r>
              <a:rPr lang="en-US" b="1" dirty="0"/>
              <a:t>April 2005</a:t>
            </a:r>
            <a:r>
              <a:rPr lang="en-US" dirty="0"/>
              <a:t>. It is generally used for source code management in software development.</a:t>
            </a:r>
          </a:p>
          <a:p>
            <a:pPr algn="just"/>
            <a:endParaRPr lang="en-US" sz="100" dirty="0"/>
          </a:p>
          <a:p>
            <a:pPr algn="just"/>
            <a:r>
              <a:rPr lang="en-US" dirty="0"/>
              <a:t>Features of Git:-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Tracks History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Free and Open Source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Supports non-linear development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Creates backups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Scalable 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Support Collaboration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Branching is easier</a:t>
            </a:r>
          </a:p>
          <a:p>
            <a:pPr marL="285750" indent="-285750" algn="just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en-US" dirty="0"/>
              <a:t>Distributed development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076" name="Picture 4" descr="What is a Git? Does it has any difference with GitHub? - Quora">
            <a:extLst>
              <a:ext uri="{FF2B5EF4-FFF2-40B4-BE49-F238E27FC236}">
                <a16:creationId xmlns:a16="http://schemas.microsoft.com/office/drawing/2014/main" id="{F6B595C5-E7D7-493B-A5CD-E6A730BA8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6826" y="1179576"/>
            <a:ext cx="4890527" cy="393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1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25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25"/>
                            </p:stCondLst>
                            <p:childTnLst>
                              <p:par>
                                <p:cTn id="4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150"/>
                            </p:stCondLst>
                            <p:childTnLst>
                              <p:par>
                                <p:cTn id="49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675"/>
                            </p:stCondLst>
                            <p:childTnLst>
                              <p:par>
                                <p:cTn id="53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175"/>
                            </p:stCondLst>
                            <p:childTnLst>
                              <p:par>
                                <p:cTn id="5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9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8B17EDBE-4FB7-472F-B26B-EB9ECD77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33" y="492506"/>
            <a:ext cx="3873948" cy="824229"/>
          </a:xfrm>
        </p:spPr>
        <p:txBody>
          <a:bodyPr>
            <a:normAutofit/>
          </a:bodyPr>
          <a:lstStyle/>
          <a:p>
            <a:r>
              <a:rPr lang="en-US" b="1" dirty="0"/>
              <a:t>Git: Workflow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E75E95A-A6B3-43C7-A552-1EAFCCA0A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295" y="1406657"/>
            <a:ext cx="5388705" cy="4647633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Git mainly works on </a:t>
            </a:r>
            <a:r>
              <a:rPr lang="en-US" b="1" dirty="0"/>
              <a:t>Three Architecture</a:t>
            </a:r>
            <a:r>
              <a:rPr lang="en-US" dirty="0"/>
              <a:t> Workflow, as its workflow is mainly divided into three states:</a:t>
            </a:r>
          </a:p>
          <a:p>
            <a:pPr marL="285750" indent="-285750" algn="just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en-US" b="1" dirty="0"/>
              <a:t>Working Directory: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Working Directory is place where the </a:t>
            </a:r>
            <a:r>
              <a:rPr lang="en-US" b="1" dirty="0"/>
              <a:t>user</a:t>
            </a:r>
            <a:r>
              <a:rPr lang="en-US" dirty="0"/>
              <a:t> </a:t>
            </a:r>
            <a:r>
              <a:rPr lang="en-US" b="1" dirty="0"/>
              <a:t>modifies</a:t>
            </a:r>
            <a:r>
              <a:rPr lang="en-US" dirty="0"/>
              <a:t> </a:t>
            </a:r>
            <a:r>
              <a:rPr lang="en-US" b="1" dirty="0"/>
              <a:t>their files</a:t>
            </a:r>
            <a:r>
              <a:rPr lang="en-US" dirty="0"/>
              <a:t> in their working directory.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Staging Area (Index):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Staging Area is place where user add snapshots of staged files after modifying their source code.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those files which are supposed to go in next commit.</a:t>
            </a:r>
          </a:p>
          <a:p>
            <a:pPr marL="285750" indent="-285750" algn="just">
              <a:lnSpc>
                <a:spcPct val="160000"/>
              </a:lnSpc>
              <a:spcBef>
                <a:spcPts val="300"/>
              </a:spcBef>
              <a:buFont typeface="Wingdings" panose="05000000000000000000" pitchFamily="2" charset="2"/>
              <a:buChar char="Ø"/>
            </a:pPr>
            <a:r>
              <a:rPr lang="en-US" b="1" dirty="0"/>
              <a:t>Git Directory (Repository):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b="1" dirty="0"/>
              <a:t>	</a:t>
            </a:r>
            <a:r>
              <a:rPr lang="en-US" dirty="0"/>
              <a:t>Git Directory is a place where user stores the snapshots permanently after performing a commit in repository.</a:t>
            </a:r>
          </a:p>
          <a:p>
            <a:pPr marL="461963" indent="-461963" algn="just">
              <a:spcBef>
                <a:spcPts val="300"/>
              </a:spcBef>
            </a:pPr>
            <a:r>
              <a:rPr lang="en-US" dirty="0"/>
              <a:t>	It </a:t>
            </a:r>
            <a:r>
              <a:rPr lang="en-US" b="1" dirty="0"/>
              <a:t>stores all the commit and compress them</a:t>
            </a:r>
            <a:r>
              <a:rPr lang="en-US" dirty="0"/>
              <a:t>.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1D601DD-761A-4959-A37B-1321EE2DF9C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12/3/2022</a:t>
            </a:r>
            <a:endParaRPr lang="en-US" dirty="0"/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5CEF4C1-04B1-4BCC-8146-CC987138887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Git/GitHub by Dr. Loganathan R</a:t>
            </a:r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427CAEE-862D-4FE1-99F2-70274992024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EA792F7-1D9E-4C7E-A103-E8EDFDC2691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100" name="Picture 4" descr="The three stages | Git Version Control Cookbook">
            <a:extLst>
              <a:ext uri="{FF2B5EF4-FFF2-40B4-BE49-F238E27FC236}">
                <a16:creationId xmlns:a16="http://schemas.microsoft.com/office/drawing/2014/main" id="{35C491F4-3AB0-43B8-BC28-6773193CE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1" y="1951387"/>
            <a:ext cx="5662422" cy="3300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5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25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3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425"/>
                            </p:stCondLst>
                            <p:childTnLst>
                              <p:par>
                                <p:cTn id="65" presetID="16" presetClass="entr" presetSubtype="26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1_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Custom 7">
      <a:majorFont>
        <a:latin typeface="Source Sans Pro 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69C5E83-33D9-4150-939F-50A6208AC3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6292DCC9-928C-4FAE-A49E-0F1AC6C10D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BAAD304-2F93-484D-AB63-54EA4F7407A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Funky shapes design</Template>
  <TotalTime>1208</TotalTime>
  <Words>2242</Words>
  <Application>Microsoft Office PowerPoint</Application>
  <PresentationFormat>Widescreen</PresentationFormat>
  <Paragraphs>328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Engravers MT</vt:lpstr>
      <vt:lpstr>Source Sans Pro</vt:lpstr>
      <vt:lpstr>Source Sans Pro </vt:lpstr>
      <vt:lpstr>Wingdings</vt:lpstr>
      <vt:lpstr>1_FunkyShapesVTI</vt:lpstr>
      <vt:lpstr>PowerPoint Presentation</vt:lpstr>
      <vt:lpstr>INTRODUCTION TO GIT/GITHUB</vt:lpstr>
      <vt:lpstr>Agenda</vt:lpstr>
      <vt:lpstr>Overview on VCS</vt:lpstr>
      <vt:lpstr>What is Version Control System ?</vt:lpstr>
      <vt:lpstr>Why is Version Control Needed?</vt:lpstr>
      <vt:lpstr>Introduction  to Git &amp; its Architecture</vt:lpstr>
      <vt:lpstr>What is Git?</vt:lpstr>
      <vt:lpstr>Git: Workflow</vt:lpstr>
      <vt:lpstr>Industry using Git</vt:lpstr>
      <vt:lpstr>Installation of Git</vt:lpstr>
      <vt:lpstr>Steps to Install:</vt:lpstr>
      <vt:lpstr>Steps to Install:</vt:lpstr>
      <vt:lpstr>Configuration of Git</vt:lpstr>
      <vt:lpstr>Steps to Configure:</vt:lpstr>
      <vt:lpstr>Working with Git Repository</vt:lpstr>
      <vt:lpstr>Initiating Git:</vt:lpstr>
      <vt:lpstr>Staging/Committing in Repository</vt:lpstr>
      <vt:lpstr>Amend Commit &amp; Un-staging</vt:lpstr>
      <vt:lpstr>Working with Git Branches</vt:lpstr>
      <vt:lpstr>Branches in Git</vt:lpstr>
      <vt:lpstr>Operation on Git Branches</vt:lpstr>
      <vt:lpstr>Additional Git Commands</vt:lpstr>
      <vt:lpstr>Basics of GitHub</vt:lpstr>
      <vt:lpstr>What is GitHub??</vt:lpstr>
      <vt:lpstr>Working with Remote Repository</vt:lpstr>
      <vt:lpstr>Creating GitHub Repository??</vt:lpstr>
      <vt:lpstr>Pushing to Remote Repository</vt:lpstr>
      <vt:lpstr>Clone Remote Repository</vt:lpstr>
      <vt:lpstr>Link to This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GIT &amp; GITHUB</dc:title>
  <dc:creator>Anurag Bhatt</dc:creator>
  <cp:lastModifiedBy>HOD CSE</cp:lastModifiedBy>
  <cp:revision>31</cp:revision>
  <dcterms:created xsi:type="dcterms:W3CDTF">2022-03-09T15:03:45Z</dcterms:created>
  <dcterms:modified xsi:type="dcterms:W3CDTF">2022-03-12T06:01:19Z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